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7"/>
  </p:notesMasterIdLst>
  <p:sldIdLst>
    <p:sldId id="256" r:id="rId2"/>
    <p:sldId id="320" r:id="rId3"/>
    <p:sldId id="316" r:id="rId4"/>
    <p:sldId id="317" r:id="rId5"/>
    <p:sldId id="318" r:id="rId6"/>
    <p:sldId id="273" r:id="rId7"/>
    <p:sldId id="287" r:id="rId8"/>
    <p:sldId id="281" r:id="rId9"/>
    <p:sldId id="283" r:id="rId10"/>
    <p:sldId id="257" r:id="rId11"/>
    <p:sldId id="258" r:id="rId12"/>
    <p:sldId id="259" r:id="rId13"/>
    <p:sldId id="268" r:id="rId14"/>
    <p:sldId id="261" r:id="rId15"/>
    <p:sldId id="263" r:id="rId16"/>
    <p:sldId id="265" r:id="rId17"/>
    <p:sldId id="270" r:id="rId18"/>
    <p:sldId id="319" r:id="rId19"/>
    <p:sldId id="262" r:id="rId20"/>
    <p:sldId id="260" r:id="rId21"/>
    <p:sldId id="315" r:id="rId22"/>
    <p:sldId id="264" r:id="rId23"/>
    <p:sldId id="321" r:id="rId24"/>
    <p:sldId id="322" r:id="rId25"/>
    <p:sldId id="323" r:id="rId26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28"/>
      <p:bold r:id="rId29"/>
      <p:italic r:id="rId30"/>
    </p:embeddedFont>
    <p:embeddedFont>
      <p:font typeface="Bebas Neue" panose="020B0606020202050201" pitchFamily="34" charset="0"/>
      <p:regular r:id="rId31"/>
    </p:embeddedFont>
    <p:embeddedFont>
      <p:font typeface="Francois One" panose="020B0604020202020204" charset="0"/>
      <p:regular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orient="horz" pos="324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ăng Đức" initials="NĐ" lastIdx="2" clrIdx="0">
    <p:extLst>
      <p:ext uri="{19B8F6BF-5375-455C-9EA6-DF929625EA0E}">
        <p15:presenceInfo xmlns:p15="http://schemas.microsoft.com/office/powerpoint/2012/main" userId="fe3f49f231a987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B7C03E-AFC2-4225-81D7-2D19813758AE}">
  <a:tblStyle styleId="{68B7C03E-AFC2-4225-81D7-2D1981375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2" y="44"/>
      </p:cViewPr>
      <p:guideLst>
        <p:guide pos="5760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9T21:54:19.340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9f0bf15b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9f0bf15b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5433a8b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5433a8b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ga0f6f759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2" name="Google Shape;4372;ga0f6f759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9f0bf15b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9f0bf15b5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ga0f6f759ba_0_2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9" name="Google Shape;4559;ga0f6f759ba_0_2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a64a22b5e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Google Shape;4421;ga64a22b5e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a66753aabd_0_8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6" name="Google Shape;4456;ga66753aabd_0_8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a0f6f759b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a0f6f759b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a0f6f759ba_0_2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0" name="Google Shape;4600;ga0f6f759ba_0_2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5433a8b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5433a8b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59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ga64a22b5e2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8" name="Google Shape;4438;ga64a22b5e2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a277dbb891_0_5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a277dbb891_0_5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121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ga277dbb891_0_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2" name="Google Shape;4402;ga277dbb891_0_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a0f6f759b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a0f6f759b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2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a277dbb891_0_3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Google Shape;4476;ga277dbb891_0_3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5433a8b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5433a8b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91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a0f6f759ba_0_2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0" name="Google Shape;4600;ga0f6f759ba_0_2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28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a13f77dbb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8" name="Google Shape;4938;ga13f77dbb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05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5433a8b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5433a8b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91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a0f6f759ba_0_2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0" name="Google Shape;4600;ga0f6f759ba_0_21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ga0f6f759ba_0_2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9" name="Google Shape;4559;ga0f6f759ba_0_2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50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ga878c49237_0_4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7" name="Google Shape;4657;ga878c49237_0_4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655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a13f77dbb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8" name="Google Shape;4938;ga13f77dbb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51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ga277dbb891_0_3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1" name="Google Shape;4821;ga277dbb891_0_3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02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a277dbb891_0_5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a277dbb891_0_5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49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59150" y="1433300"/>
            <a:ext cx="6825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1150" y="3485900"/>
            <a:ext cx="58617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9825" y="-931675"/>
            <a:ext cx="9909149" cy="6417398"/>
            <a:chOff x="179825" y="-931675"/>
            <a:chExt cx="9909149" cy="6417398"/>
          </a:xfrm>
        </p:grpSpPr>
        <p:sp>
          <p:nvSpPr>
            <p:cNvPr id="12" name="Google Shape;12;p2"/>
            <p:cNvSpPr/>
            <p:nvPr/>
          </p:nvSpPr>
          <p:spPr>
            <a:xfrm>
              <a:off x="7641042" y="873545"/>
              <a:ext cx="1255200" cy="12552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7793974" y="-907975"/>
              <a:ext cx="2318700" cy="22713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9825" y="3552225"/>
              <a:ext cx="1333475" cy="1362675"/>
            </a:xfrm>
            <a:custGeom>
              <a:avLst/>
              <a:gdLst/>
              <a:ahLst/>
              <a:cxnLst/>
              <a:rect l="l" t="t" r="r" b="b"/>
              <a:pathLst>
                <a:path w="53339" h="54507" extrusionOk="0">
                  <a:moveTo>
                    <a:pt x="0" y="1"/>
                  </a:moveTo>
                  <a:lnTo>
                    <a:pt x="0" y="54507"/>
                  </a:lnTo>
                  <a:lnTo>
                    <a:pt x="53338" y="54507"/>
                  </a:lnTo>
                  <a:cubicBezTo>
                    <a:pt x="23750" y="53940"/>
                    <a:pt x="33" y="29789"/>
                    <a:pt x="33" y="168"/>
                  </a:cubicBezTo>
                  <a:lnTo>
                    <a:pt x="33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3905096" y="4486307"/>
              <a:ext cx="1333444" cy="999416"/>
              <a:chOff x="3759291" y="4213838"/>
              <a:chExt cx="1674550" cy="12550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759291" y="4213838"/>
                <a:ext cx="1674550" cy="1255075"/>
              </a:xfrm>
              <a:custGeom>
                <a:avLst/>
                <a:gdLst/>
                <a:ahLst/>
                <a:cxnLst/>
                <a:rect l="l" t="t" r="r" b="b"/>
                <a:pathLst>
                  <a:path w="66982" h="50203" extrusionOk="0">
                    <a:moveTo>
                      <a:pt x="33491" y="0"/>
                    </a:moveTo>
                    <a:cubicBezTo>
                      <a:pt x="14978" y="34"/>
                      <a:pt x="0" y="15011"/>
                      <a:pt x="0" y="33524"/>
                    </a:cubicBezTo>
                    <a:lnTo>
                      <a:pt x="0" y="50203"/>
                    </a:lnTo>
                    <a:lnTo>
                      <a:pt x="4437" y="50203"/>
                    </a:lnTo>
                    <a:lnTo>
                      <a:pt x="4437" y="33524"/>
                    </a:lnTo>
                    <a:cubicBezTo>
                      <a:pt x="4437" y="17480"/>
                      <a:pt x="17446" y="4470"/>
                      <a:pt x="33491" y="4470"/>
                    </a:cubicBezTo>
                    <a:cubicBezTo>
                      <a:pt x="49536" y="4470"/>
                      <a:pt x="62545" y="17480"/>
                      <a:pt x="62545" y="33524"/>
                    </a:cubicBezTo>
                    <a:lnTo>
                      <a:pt x="62545" y="50203"/>
                    </a:lnTo>
                    <a:lnTo>
                      <a:pt x="66982" y="50203"/>
                    </a:lnTo>
                    <a:lnTo>
                      <a:pt x="66982" y="33524"/>
                    </a:lnTo>
                    <a:cubicBezTo>
                      <a:pt x="66982" y="15011"/>
                      <a:pt x="51971" y="34"/>
                      <a:pt x="33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031141" y="4485688"/>
                <a:ext cx="1131675" cy="983225"/>
              </a:xfrm>
              <a:custGeom>
                <a:avLst/>
                <a:gdLst/>
                <a:ahLst/>
                <a:cxnLst/>
                <a:rect l="l" t="t" r="r" b="b"/>
                <a:pathLst>
                  <a:path w="45267" h="39329" extrusionOk="0">
                    <a:moveTo>
                      <a:pt x="22617" y="1"/>
                    </a:moveTo>
                    <a:cubicBezTo>
                      <a:pt x="10108" y="34"/>
                      <a:pt x="1" y="10141"/>
                      <a:pt x="1" y="22650"/>
                    </a:cubicBezTo>
                    <a:lnTo>
                      <a:pt x="1" y="39329"/>
                    </a:lnTo>
                    <a:lnTo>
                      <a:pt x="4437" y="39329"/>
                    </a:lnTo>
                    <a:lnTo>
                      <a:pt x="4437" y="22650"/>
                    </a:lnTo>
                    <a:cubicBezTo>
                      <a:pt x="4271" y="12476"/>
                      <a:pt x="12443" y="4171"/>
                      <a:pt x="22617" y="4171"/>
                    </a:cubicBezTo>
                    <a:cubicBezTo>
                      <a:pt x="32758" y="4171"/>
                      <a:pt x="40963" y="12476"/>
                      <a:pt x="40797" y="22650"/>
                    </a:cubicBezTo>
                    <a:lnTo>
                      <a:pt x="40797" y="39329"/>
                    </a:lnTo>
                    <a:lnTo>
                      <a:pt x="45267" y="39329"/>
                    </a:lnTo>
                    <a:lnTo>
                      <a:pt x="45267" y="22650"/>
                    </a:lnTo>
                    <a:cubicBezTo>
                      <a:pt x="45233" y="10141"/>
                      <a:pt x="35126" y="34"/>
                      <a:pt x="22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02166" y="4758388"/>
                <a:ext cx="588800" cy="710525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8421" extrusionOk="0">
                    <a:moveTo>
                      <a:pt x="11776" y="1"/>
                    </a:moveTo>
                    <a:cubicBezTo>
                      <a:pt x="5271" y="1"/>
                      <a:pt x="34" y="5238"/>
                      <a:pt x="1" y="11742"/>
                    </a:cubicBezTo>
                    <a:lnTo>
                      <a:pt x="1" y="28421"/>
                    </a:lnTo>
                    <a:lnTo>
                      <a:pt x="4471" y="28421"/>
                    </a:lnTo>
                    <a:lnTo>
                      <a:pt x="4471" y="11742"/>
                    </a:lnTo>
                    <a:cubicBezTo>
                      <a:pt x="4471" y="7706"/>
                      <a:pt x="7740" y="4437"/>
                      <a:pt x="11776" y="4437"/>
                    </a:cubicBezTo>
                    <a:cubicBezTo>
                      <a:pt x="15812" y="4437"/>
                      <a:pt x="19115" y="7706"/>
                      <a:pt x="19115" y="11742"/>
                    </a:cubicBezTo>
                    <a:lnTo>
                      <a:pt x="19115" y="28421"/>
                    </a:lnTo>
                    <a:lnTo>
                      <a:pt x="23551" y="28421"/>
                    </a:lnTo>
                    <a:lnTo>
                      <a:pt x="23551" y="11742"/>
                    </a:lnTo>
                    <a:cubicBezTo>
                      <a:pt x="23518" y="5238"/>
                      <a:pt x="18281" y="1"/>
                      <a:pt x="11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180013" y="1830300"/>
              <a:ext cx="585425" cy="821425"/>
              <a:chOff x="180013" y="1830300"/>
              <a:chExt cx="585425" cy="8214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180013" y="1830300"/>
                <a:ext cx="585425" cy="821425"/>
              </a:xfrm>
              <a:custGeom>
                <a:avLst/>
                <a:gdLst/>
                <a:ahLst/>
                <a:cxnLst/>
                <a:rect l="l" t="t" r="r" b="b"/>
                <a:pathLst>
                  <a:path w="23417" h="32857" extrusionOk="0">
                    <a:moveTo>
                      <a:pt x="23417" y="0"/>
                    </a:moveTo>
                    <a:cubicBezTo>
                      <a:pt x="10508" y="0"/>
                      <a:pt x="33" y="10474"/>
                      <a:pt x="0" y="23383"/>
                    </a:cubicBezTo>
                    <a:lnTo>
                      <a:pt x="0" y="32857"/>
                    </a:lnTo>
                    <a:lnTo>
                      <a:pt x="5838" y="32857"/>
                    </a:lnTo>
                    <a:lnTo>
                      <a:pt x="5838" y="23383"/>
                    </a:lnTo>
                    <a:cubicBezTo>
                      <a:pt x="5838" y="13677"/>
                      <a:pt x="13710" y="5804"/>
                      <a:pt x="23417" y="5804"/>
                    </a:cubicBezTo>
                    <a:lnTo>
                      <a:pt x="23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1038" y="2110500"/>
                <a:ext cx="304400" cy="541225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21649" extrusionOk="0">
                    <a:moveTo>
                      <a:pt x="12176" y="0"/>
                    </a:moveTo>
                    <a:cubicBezTo>
                      <a:pt x="5438" y="0"/>
                      <a:pt x="0" y="5437"/>
                      <a:pt x="0" y="12175"/>
                    </a:cubicBezTo>
                    <a:lnTo>
                      <a:pt x="0" y="21649"/>
                    </a:lnTo>
                    <a:lnTo>
                      <a:pt x="5805" y="21649"/>
                    </a:lnTo>
                    <a:lnTo>
                      <a:pt x="5805" y="12175"/>
                    </a:lnTo>
                    <a:cubicBezTo>
                      <a:pt x="5805" y="8640"/>
                      <a:pt x="8640" y="5804"/>
                      <a:pt x="12176" y="5804"/>
                    </a:cubicBezTo>
                    <a:lnTo>
                      <a:pt x="1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6653599" y="721525"/>
              <a:ext cx="987456" cy="152019"/>
            </a:xfrm>
            <a:custGeom>
              <a:avLst/>
              <a:gdLst/>
              <a:ahLst/>
              <a:cxnLst/>
              <a:rect l="l" t="t" r="r" b="b"/>
              <a:pathLst>
                <a:path w="63913" h="9841" extrusionOk="0">
                  <a:moveTo>
                    <a:pt x="1" y="0"/>
                  </a:moveTo>
                  <a:lnTo>
                    <a:pt x="1" y="5471"/>
                  </a:lnTo>
                  <a:cubicBezTo>
                    <a:pt x="1669" y="5471"/>
                    <a:pt x="2402" y="6038"/>
                    <a:pt x="3570" y="7038"/>
                  </a:cubicBezTo>
                  <a:cubicBezTo>
                    <a:pt x="5038" y="8206"/>
                    <a:pt x="7006" y="9840"/>
                    <a:pt x="10642" y="9840"/>
                  </a:cubicBezTo>
                  <a:cubicBezTo>
                    <a:pt x="14278" y="9840"/>
                    <a:pt x="16246" y="8206"/>
                    <a:pt x="17680" y="7038"/>
                  </a:cubicBezTo>
                  <a:cubicBezTo>
                    <a:pt x="18881" y="6038"/>
                    <a:pt x="19615" y="5471"/>
                    <a:pt x="21283" y="5471"/>
                  </a:cubicBezTo>
                  <a:cubicBezTo>
                    <a:pt x="22950" y="5471"/>
                    <a:pt x="23684" y="6038"/>
                    <a:pt x="24885" y="7038"/>
                  </a:cubicBezTo>
                  <a:cubicBezTo>
                    <a:pt x="26353" y="8206"/>
                    <a:pt x="28321" y="9840"/>
                    <a:pt x="31957" y="9840"/>
                  </a:cubicBezTo>
                  <a:cubicBezTo>
                    <a:pt x="35593" y="9840"/>
                    <a:pt x="37561" y="8206"/>
                    <a:pt x="38995" y="7038"/>
                  </a:cubicBezTo>
                  <a:cubicBezTo>
                    <a:pt x="40196" y="6038"/>
                    <a:pt x="40930" y="5471"/>
                    <a:pt x="42598" y="5471"/>
                  </a:cubicBezTo>
                  <a:cubicBezTo>
                    <a:pt x="44266" y="5471"/>
                    <a:pt x="45000" y="6038"/>
                    <a:pt x="46167" y="7038"/>
                  </a:cubicBezTo>
                  <a:cubicBezTo>
                    <a:pt x="47635" y="8206"/>
                    <a:pt x="49603" y="9840"/>
                    <a:pt x="53239" y="9840"/>
                  </a:cubicBezTo>
                  <a:cubicBezTo>
                    <a:pt x="56875" y="9840"/>
                    <a:pt x="58876" y="8206"/>
                    <a:pt x="60310" y="7038"/>
                  </a:cubicBezTo>
                  <a:cubicBezTo>
                    <a:pt x="61478" y="6038"/>
                    <a:pt x="62212" y="5471"/>
                    <a:pt x="63913" y="5471"/>
                  </a:cubicBezTo>
                  <a:lnTo>
                    <a:pt x="63913" y="0"/>
                  </a:lnTo>
                  <a:cubicBezTo>
                    <a:pt x="60244" y="0"/>
                    <a:pt x="58276" y="1635"/>
                    <a:pt x="56841" y="2802"/>
                  </a:cubicBezTo>
                  <a:cubicBezTo>
                    <a:pt x="55640" y="3769"/>
                    <a:pt x="54940" y="4370"/>
                    <a:pt x="53239" y="4370"/>
                  </a:cubicBezTo>
                  <a:cubicBezTo>
                    <a:pt x="51571" y="4370"/>
                    <a:pt x="50837" y="3769"/>
                    <a:pt x="49636" y="2802"/>
                  </a:cubicBezTo>
                  <a:cubicBezTo>
                    <a:pt x="48202" y="1635"/>
                    <a:pt x="46267" y="0"/>
                    <a:pt x="42598" y="0"/>
                  </a:cubicBezTo>
                  <a:cubicBezTo>
                    <a:pt x="38962" y="0"/>
                    <a:pt x="36960" y="1635"/>
                    <a:pt x="35526" y="2802"/>
                  </a:cubicBezTo>
                  <a:cubicBezTo>
                    <a:pt x="34325" y="3769"/>
                    <a:pt x="33625" y="4370"/>
                    <a:pt x="31924" y="4370"/>
                  </a:cubicBezTo>
                  <a:cubicBezTo>
                    <a:pt x="30256" y="4370"/>
                    <a:pt x="29522" y="3769"/>
                    <a:pt x="28354" y="2802"/>
                  </a:cubicBezTo>
                  <a:cubicBezTo>
                    <a:pt x="26887" y="1635"/>
                    <a:pt x="24919" y="0"/>
                    <a:pt x="21283" y="0"/>
                  </a:cubicBezTo>
                  <a:cubicBezTo>
                    <a:pt x="17647" y="0"/>
                    <a:pt x="15679" y="1635"/>
                    <a:pt x="14244" y="2802"/>
                  </a:cubicBezTo>
                  <a:cubicBezTo>
                    <a:pt x="13043" y="3769"/>
                    <a:pt x="12310" y="4370"/>
                    <a:pt x="10642" y="4370"/>
                  </a:cubicBezTo>
                  <a:cubicBezTo>
                    <a:pt x="8940" y="4370"/>
                    <a:pt x="8240" y="3769"/>
                    <a:pt x="7039" y="2802"/>
                  </a:cubicBezTo>
                  <a:cubicBezTo>
                    <a:pt x="5605" y="1635"/>
                    <a:pt x="3637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2815625" y="820225"/>
              <a:ext cx="364450" cy="364450"/>
              <a:chOff x="1418275" y="2507450"/>
              <a:chExt cx="364450" cy="3644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418275" y="2507450"/>
                <a:ext cx="364450" cy="364450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14578" extrusionOk="0">
                    <a:moveTo>
                      <a:pt x="11542" y="0"/>
                    </a:moveTo>
                    <a:lnTo>
                      <a:pt x="1" y="11575"/>
                    </a:lnTo>
                    <a:lnTo>
                      <a:pt x="3003" y="14577"/>
                    </a:lnTo>
                    <a:lnTo>
                      <a:pt x="14578" y="3036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418275" y="2507450"/>
                <a:ext cx="364450" cy="364450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14578" extrusionOk="0">
                    <a:moveTo>
                      <a:pt x="3003" y="0"/>
                    </a:moveTo>
                    <a:lnTo>
                      <a:pt x="1" y="3036"/>
                    </a:lnTo>
                    <a:lnTo>
                      <a:pt x="11542" y="14577"/>
                    </a:lnTo>
                    <a:lnTo>
                      <a:pt x="14578" y="11575"/>
                    </a:ln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flipH="1">
              <a:off x="7630350" y="3552225"/>
              <a:ext cx="1333475" cy="1362675"/>
            </a:xfrm>
            <a:custGeom>
              <a:avLst/>
              <a:gdLst/>
              <a:ahLst/>
              <a:cxnLst/>
              <a:rect l="l" t="t" r="r" b="b"/>
              <a:pathLst>
                <a:path w="53339" h="54507" extrusionOk="0">
                  <a:moveTo>
                    <a:pt x="0" y="1"/>
                  </a:moveTo>
                  <a:lnTo>
                    <a:pt x="0" y="54507"/>
                  </a:lnTo>
                  <a:lnTo>
                    <a:pt x="53338" y="54507"/>
                  </a:lnTo>
                  <a:cubicBezTo>
                    <a:pt x="23750" y="53940"/>
                    <a:pt x="33" y="29789"/>
                    <a:pt x="33" y="168"/>
                  </a:cubicBezTo>
                  <a:lnTo>
                    <a:pt x="33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34950" y="228600"/>
              <a:ext cx="2474100" cy="20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366454" y="615700"/>
              <a:ext cx="1547700" cy="15477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79829" y="228600"/>
              <a:ext cx="1547700" cy="15477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7984750" y="3922275"/>
              <a:ext cx="366000" cy="341200"/>
              <a:chOff x="7477200" y="3272225"/>
              <a:chExt cx="366000" cy="3412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4772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6296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7820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772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6296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7820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4772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6296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7820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2275050" y="53950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3175200" y="1112200"/>
            <a:ext cx="27936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2275050" y="170255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1402900" y="2847250"/>
            <a:ext cx="63381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2275050" y="2420950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4712250" y="2420950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-489150" y="-443975"/>
            <a:ext cx="9690100" cy="6740375"/>
            <a:chOff x="-489150" y="-443975"/>
            <a:chExt cx="9690100" cy="6740375"/>
          </a:xfrm>
        </p:grpSpPr>
        <p:sp>
          <p:nvSpPr>
            <p:cNvPr id="85" name="Google Shape;85;p13"/>
            <p:cNvSpPr/>
            <p:nvPr/>
          </p:nvSpPr>
          <p:spPr>
            <a:xfrm rot="10800000">
              <a:off x="1091100" y="4308900"/>
              <a:ext cx="1295100" cy="1987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-269725" y="3213101"/>
              <a:ext cx="826800" cy="22212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10800000">
              <a:off x="7924742" y="-367784"/>
              <a:ext cx="826800" cy="19170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505789" y="3672775"/>
              <a:ext cx="2645850" cy="1470725"/>
            </a:xfrm>
            <a:custGeom>
              <a:avLst/>
              <a:gdLst/>
              <a:ahLst/>
              <a:cxnLst/>
              <a:rect l="l" t="t" r="r" b="b"/>
              <a:pathLst>
                <a:path w="105834" h="58829" extrusionOk="0">
                  <a:moveTo>
                    <a:pt x="90024" y="1"/>
                  </a:moveTo>
                  <a:cubicBezTo>
                    <a:pt x="87374" y="1"/>
                    <a:pt x="84710" y="383"/>
                    <a:pt x="82116" y="1161"/>
                  </a:cubicBezTo>
                  <a:cubicBezTo>
                    <a:pt x="67775" y="5571"/>
                    <a:pt x="59558" y="20694"/>
                    <a:pt x="46578" y="28230"/>
                  </a:cubicBezTo>
                  <a:cubicBezTo>
                    <a:pt x="38008" y="33221"/>
                    <a:pt x="27851" y="34607"/>
                    <a:pt x="18626" y="38186"/>
                  </a:cubicBezTo>
                  <a:cubicBezTo>
                    <a:pt x="9401" y="41790"/>
                    <a:pt x="756" y="48948"/>
                    <a:pt x="0" y="58828"/>
                  </a:cubicBezTo>
                  <a:lnTo>
                    <a:pt x="105657" y="58828"/>
                  </a:lnTo>
                  <a:lnTo>
                    <a:pt x="105834" y="4967"/>
                  </a:lnTo>
                  <a:cubicBezTo>
                    <a:pt x="101148" y="1701"/>
                    <a:pt x="95616" y="1"/>
                    <a:pt x="90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0" y="0"/>
              <a:ext cx="2609325" cy="1763400"/>
            </a:xfrm>
            <a:custGeom>
              <a:avLst/>
              <a:gdLst/>
              <a:ahLst/>
              <a:cxnLst/>
              <a:rect l="l" t="t" r="r" b="b"/>
              <a:pathLst>
                <a:path w="104373" h="70536" extrusionOk="0">
                  <a:moveTo>
                    <a:pt x="103541" y="0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70447"/>
                  </a:lnTo>
                  <a:cubicBezTo>
                    <a:pt x="562" y="70506"/>
                    <a:pt x="1119" y="70535"/>
                    <a:pt x="1673" y="70535"/>
                  </a:cubicBezTo>
                  <a:cubicBezTo>
                    <a:pt x="9297" y="70535"/>
                    <a:pt x="16149" y="65053"/>
                    <a:pt x="21248" y="59155"/>
                  </a:cubicBezTo>
                  <a:cubicBezTo>
                    <a:pt x="26692" y="52829"/>
                    <a:pt x="31431" y="45494"/>
                    <a:pt x="38765" y="41487"/>
                  </a:cubicBezTo>
                  <a:cubicBezTo>
                    <a:pt x="45318" y="37882"/>
                    <a:pt x="53081" y="37504"/>
                    <a:pt x="60517" y="36546"/>
                  </a:cubicBezTo>
                  <a:cubicBezTo>
                    <a:pt x="70825" y="35236"/>
                    <a:pt x="81285" y="32589"/>
                    <a:pt x="89754" y="26515"/>
                  </a:cubicBezTo>
                  <a:cubicBezTo>
                    <a:pt x="98222" y="20441"/>
                    <a:pt x="104372" y="10409"/>
                    <a:pt x="103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331375" y="164000"/>
              <a:ext cx="869575" cy="2676725"/>
            </a:xfrm>
            <a:custGeom>
              <a:avLst/>
              <a:gdLst/>
              <a:ahLst/>
              <a:cxnLst/>
              <a:rect l="l" t="t" r="r" b="b"/>
              <a:pathLst>
                <a:path w="34783" h="107069" fill="none" extrusionOk="0">
                  <a:moveTo>
                    <a:pt x="34783" y="0"/>
                  </a:moveTo>
                  <a:cubicBezTo>
                    <a:pt x="30019" y="10813"/>
                    <a:pt x="21097" y="19105"/>
                    <a:pt x="14267" y="28733"/>
                  </a:cubicBezTo>
                  <a:cubicBezTo>
                    <a:pt x="5369" y="41285"/>
                    <a:pt x="1" y="56887"/>
                    <a:pt x="2093" y="72135"/>
                  </a:cubicBezTo>
                  <a:cubicBezTo>
                    <a:pt x="4160" y="87384"/>
                    <a:pt x="14670" y="101851"/>
                    <a:pt x="29440" y="106161"/>
                  </a:cubicBezTo>
                  <a:cubicBezTo>
                    <a:pt x="29440" y="106161"/>
                    <a:pt x="32565" y="106968"/>
                    <a:pt x="33825" y="107069"/>
                  </a:cubicBezTo>
                </a:path>
              </a:pathLst>
            </a:custGeom>
            <a:noFill/>
            <a:ln w="9450" cap="flat" cmpd="sng">
              <a:solidFill>
                <a:schemeClr val="accent1"/>
              </a:solidFill>
              <a:prstDash val="solid"/>
              <a:miter lim="252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110262" y="4054800"/>
              <a:ext cx="2829850" cy="1217400"/>
            </a:xfrm>
            <a:custGeom>
              <a:avLst/>
              <a:gdLst/>
              <a:ahLst/>
              <a:cxnLst/>
              <a:rect l="l" t="t" r="r" b="b"/>
              <a:pathLst>
                <a:path w="113194" h="48696" fill="none" extrusionOk="0">
                  <a:moveTo>
                    <a:pt x="0" y="9628"/>
                  </a:moveTo>
                  <a:cubicBezTo>
                    <a:pt x="8670" y="2823"/>
                    <a:pt x="25230" y="0"/>
                    <a:pt x="38008" y="4940"/>
                  </a:cubicBezTo>
                  <a:cubicBezTo>
                    <a:pt x="55929" y="11872"/>
                    <a:pt x="63843" y="29162"/>
                    <a:pt x="80503" y="34480"/>
                  </a:cubicBezTo>
                  <a:cubicBezTo>
                    <a:pt x="85922" y="36194"/>
                    <a:pt x="94441" y="36648"/>
                    <a:pt x="99910" y="38185"/>
                  </a:cubicBezTo>
                  <a:cubicBezTo>
                    <a:pt x="105380" y="39723"/>
                    <a:pt x="111782" y="42722"/>
                    <a:pt x="113193" y="48695"/>
                  </a:cubicBezTo>
                </a:path>
              </a:pathLst>
            </a:custGeom>
            <a:noFill/>
            <a:ln w="9450" cap="flat" cmpd="sng">
              <a:solidFill>
                <a:schemeClr val="accent1"/>
              </a:solidFill>
              <a:prstDash val="solid"/>
              <a:miter lim="252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59525" y="767800"/>
              <a:ext cx="942600" cy="942600"/>
            </a:xfrm>
            <a:prstGeom prst="ellipse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473500" y="-443975"/>
              <a:ext cx="942600" cy="942600"/>
            </a:xfrm>
            <a:prstGeom prst="ellipse">
              <a:avLst/>
            </a:pr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489150" y="2411300"/>
              <a:ext cx="942600" cy="942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692375" y="3397050"/>
              <a:ext cx="942600" cy="942600"/>
            </a:xfrm>
            <a:prstGeom prst="arc">
              <a:avLst>
                <a:gd name="adj1" fmla="val 10889141"/>
                <a:gd name="adj2" fmla="val 0"/>
              </a:avLst>
            </a:prstGeom>
            <a:noFill/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">
  <p:cSld name="CUSTOM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072925" y="615700"/>
            <a:ext cx="2998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216850" y="1340800"/>
            <a:ext cx="47103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2275050" y="177875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2818025" y="2532825"/>
            <a:ext cx="35076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-675075" y="-600400"/>
            <a:ext cx="10358825" cy="6126316"/>
            <a:chOff x="-675075" y="-600400"/>
            <a:chExt cx="10358825" cy="6126316"/>
          </a:xfrm>
        </p:grpSpPr>
        <p:sp>
          <p:nvSpPr>
            <p:cNvPr id="102" name="Google Shape;102;p14"/>
            <p:cNvSpPr/>
            <p:nvPr/>
          </p:nvSpPr>
          <p:spPr>
            <a:xfrm>
              <a:off x="1128975" y="4593760"/>
              <a:ext cx="1727210" cy="820710"/>
            </a:xfrm>
            <a:custGeom>
              <a:avLst/>
              <a:gdLst/>
              <a:ahLst/>
              <a:cxnLst/>
              <a:rect l="l" t="t" r="r" b="b"/>
              <a:pathLst>
                <a:path w="80532" h="38266" extrusionOk="0">
                  <a:moveTo>
                    <a:pt x="46193" y="0"/>
                  </a:moveTo>
                  <a:cubicBezTo>
                    <a:pt x="44121" y="0"/>
                    <a:pt x="42105" y="651"/>
                    <a:pt x="40675" y="2107"/>
                  </a:cubicBezTo>
                  <a:cubicBezTo>
                    <a:pt x="37739" y="5109"/>
                    <a:pt x="38159" y="10229"/>
                    <a:pt x="35422" y="13385"/>
                  </a:cubicBezTo>
                  <a:cubicBezTo>
                    <a:pt x="33688" y="15374"/>
                    <a:pt x="31025" y="16169"/>
                    <a:pt x="28334" y="16169"/>
                  </a:cubicBezTo>
                  <a:cubicBezTo>
                    <a:pt x="27292" y="16169"/>
                    <a:pt x="26246" y="16050"/>
                    <a:pt x="25248" y="15835"/>
                  </a:cubicBezTo>
                  <a:cubicBezTo>
                    <a:pt x="21651" y="15062"/>
                    <a:pt x="18362" y="13275"/>
                    <a:pt x="14853" y="12259"/>
                  </a:cubicBezTo>
                  <a:cubicBezTo>
                    <a:pt x="13309" y="11803"/>
                    <a:pt x="11650" y="11509"/>
                    <a:pt x="10025" y="11509"/>
                  </a:cubicBezTo>
                  <a:cubicBezTo>
                    <a:pt x="7958" y="11509"/>
                    <a:pt x="5948" y="11985"/>
                    <a:pt x="4304" y="13208"/>
                  </a:cubicBezTo>
                  <a:cubicBezTo>
                    <a:pt x="2163" y="14797"/>
                    <a:pt x="950" y="17379"/>
                    <a:pt x="464" y="19984"/>
                  </a:cubicBezTo>
                  <a:cubicBezTo>
                    <a:pt x="1" y="22433"/>
                    <a:pt x="111" y="25170"/>
                    <a:pt x="1656" y="27112"/>
                  </a:cubicBezTo>
                  <a:cubicBezTo>
                    <a:pt x="3381" y="29314"/>
                    <a:pt x="6342" y="29914"/>
                    <a:pt x="9232" y="29914"/>
                  </a:cubicBezTo>
                  <a:cubicBezTo>
                    <a:pt x="9818" y="29914"/>
                    <a:pt x="10400" y="29890"/>
                    <a:pt x="10969" y="29849"/>
                  </a:cubicBezTo>
                  <a:cubicBezTo>
                    <a:pt x="15198" y="29528"/>
                    <a:pt x="19513" y="28639"/>
                    <a:pt x="23717" y="28639"/>
                  </a:cubicBezTo>
                  <a:cubicBezTo>
                    <a:pt x="25877" y="28639"/>
                    <a:pt x="28007" y="28873"/>
                    <a:pt x="30081" y="29540"/>
                  </a:cubicBezTo>
                  <a:cubicBezTo>
                    <a:pt x="34892" y="31085"/>
                    <a:pt x="38710" y="34770"/>
                    <a:pt x="43389" y="36668"/>
                  </a:cubicBezTo>
                  <a:cubicBezTo>
                    <a:pt x="46100" y="37790"/>
                    <a:pt x="49029" y="38265"/>
                    <a:pt x="51976" y="38265"/>
                  </a:cubicBezTo>
                  <a:cubicBezTo>
                    <a:pt x="53899" y="38265"/>
                    <a:pt x="55830" y="38063"/>
                    <a:pt x="57712" y="37705"/>
                  </a:cubicBezTo>
                  <a:cubicBezTo>
                    <a:pt x="62479" y="36823"/>
                    <a:pt x="67025" y="34991"/>
                    <a:pt x="71483" y="33049"/>
                  </a:cubicBezTo>
                  <a:cubicBezTo>
                    <a:pt x="75302" y="31394"/>
                    <a:pt x="79583" y="29010"/>
                    <a:pt x="80179" y="24883"/>
                  </a:cubicBezTo>
                  <a:cubicBezTo>
                    <a:pt x="80532" y="22477"/>
                    <a:pt x="78678" y="16806"/>
                    <a:pt x="75919" y="16144"/>
                  </a:cubicBezTo>
                  <a:cubicBezTo>
                    <a:pt x="75774" y="16109"/>
                    <a:pt x="75618" y="16093"/>
                    <a:pt x="75454" y="16093"/>
                  </a:cubicBezTo>
                  <a:cubicBezTo>
                    <a:pt x="74297" y="16093"/>
                    <a:pt x="72726" y="16851"/>
                    <a:pt x="71588" y="16851"/>
                  </a:cubicBezTo>
                  <a:cubicBezTo>
                    <a:pt x="71560" y="16851"/>
                    <a:pt x="71533" y="16851"/>
                    <a:pt x="71506" y="16850"/>
                  </a:cubicBezTo>
                  <a:cubicBezTo>
                    <a:pt x="69519" y="16761"/>
                    <a:pt x="67621" y="16166"/>
                    <a:pt x="65944" y="15128"/>
                  </a:cubicBezTo>
                  <a:cubicBezTo>
                    <a:pt x="62943" y="13297"/>
                    <a:pt x="60692" y="10472"/>
                    <a:pt x="58418" y="7779"/>
                  </a:cubicBezTo>
                  <a:cubicBezTo>
                    <a:pt x="56145" y="5087"/>
                    <a:pt x="53718" y="2394"/>
                    <a:pt x="50518" y="938"/>
                  </a:cubicBezTo>
                  <a:cubicBezTo>
                    <a:pt x="49176" y="331"/>
                    <a:pt x="47671" y="0"/>
                    <a:pt x="46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089881" y="4229350"/>
              <a:ext cx="1782116" cy="1296566"/>
            </a:xfrm>
            <a:custGeom>
              <a:avLst/>
              <a:gdLst/>
              <a:ahLst/>
              <a:cxnLst/>
              <a:rect l="l" t="t" r="r" b="b"/>
              <a:pathLst>
                <a:path w="83092" h="60453" extrusionOk="0">
                  <a:moveTo>
                    <a:pt x="51118" y="0"/>
                  </a:moveTo>
                  <a:cubicBezTo>
                    <a:pt x="47897" y="0"/>
                    <a:pt x="44614" y="727"/>
                    <a:pt x="41689" y="2016"/>
                  </a:cubicBezTo>
                  <a:cubicBezTo>
                    <a:pt x="35025" y="4951"/>
                    <a:pt x="29750" y="10292"/>
                    <a:pt x="24652" y="15500"/>
                  </a:cubicBezTo>
                  <a:lnTo>
                    <a:pt x="4326" y="36267"/>
                  </a:lnTo>
                  <a:cubicBezTo>
                    <a:pt x="0" y="40703"/>
                    <a:pt x="861" y="41542"/>
                    <a:pt x="4723" y="46199"/>
                  </a:cubicBezTo>
                  <a:cubicBezTo>
                    <a:pt x="7416" y="49421"/>
                    <a:pt x="10351" y="52466"/>
                    <a:pt x="13794" y="54938"/>
                  </a:cubicBezTo>
                  <a:cubicBezTo>
                    <a:pt x="18387" y="58237"/>
                    <a:pt x="23959" y="60453"/>
                    <a:pt x="29564" y="60453"/>
                  </a:cubicBezTo>
                  <a:cubicBezTo>
                    <a:pt x="30746" y="60453"/>
                    <a:pt x="31929" y="60354"/>
                    <a:pt x="33104" y="60147"/>
                  </a:cubicBezTo>
                  <a:cubicBezTo>
                    <a:pt x="43058" y="58381"/>
                    <a:pt x="50252" y="49421"/>
                    <a:pt x="59809" y="46110"/>
                  </a:cubicBezTo>
                  <a:cubicBezTo>
                    <a:pt x="64377" y="44521"/>
                    <a:pt x="69320" y="44257"/>
                    <a:pt x="73867" y="42623"/>
                  </a:cubicBezTo>
                  <a:cubicBezTo>
                    <a:pt x="78435" y="40990"/>
                    <a:pt x="82827" y="37283"/>
                    <a:pt x="82981" y="32427"/>
                  </a:cubicBezTo>
                  <a:cubicBezTo>
                    <a:pt x="83092" y="29029"/>
                    <a:pt x="81039" y="25895"/>
                    <a:pt x="78634" y="23467"/>
                  </a:cubicBezTo>
                  <a:cubicBezTo>
                    <a:pt x="76228" y="21039"/>
                    <a:pt x="73381" y="19053"/>
                    <a:pt x="71174" y="16449"/>
                  </a:cubicBezTo>
                  <a:cubicBezTo>
                    <a:pt x="67864" y="12521"/>
                    <a:pt x="66142" y="7334"/>
                    <a:pt x="62302" y="3914"/>
                  </a:cubicBezTo>
                  <a:cubicBezTo>
                    <a:pt x="59256" y="1189"/>
                    <a:pt x="55237" y="0"/>
                    <a:pt x="51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2437" y="4628077"/>
              <a:ext cx="1343815" cy="760464"/>
            </a:xfrm>
            <a:custGeom>
              <a:avLst/>
              <a:gdLst/>
              <a:ahLst/>
              <a:cxnLst/>
              <a:rect l="l" t="t" r="r" b="b"/>
              <a:pathLst>
                <a:path w="62656" h="35457" extrusionOk="0">
                  <a:moveTo>
                    <a:pt x="48399" y="1"/>
                  </a:moveTo>
                  <a:cubicBezTo>
                    <a:pt x="45168" y="1"/>
                    <a:pt x="41805" y="775"/>
                    <a:pt x="38622" y="1456"/>
                  </a:cubicBezTo>
                  <a:cubicBezTo>
                    <a:pt x="32928" y="2670"/>
                    <a:pt x="27168" y="3553"/>
                    <a:pt x="21363" y="4038"/>
                  </a:cubicBezTo>
                  <a:cubicBezTo>
                    <a:pt x="17523" y="4370"/>
                    <a:pt x="13087" y="3994"/>
                    <a:pt x="9380" y="5208"/>
                  </a:cubicBezTo>
                  <a:cubicBezTo>
                    <a:pt x="2185" y="7592"/>
                    <a:pt x="0" y="17832"/>
                    <a:pt x="2295" y="24298"/>
                  </a:cubicBezTo>
                  <a:cubicBezTo>
                    <a:pt x="4596" y="30837"/>
                    <a:pt x="11381" y="35457"/>
                    <a:pt x="18280" y="35457"/>
                  </a:cubicBezTo>
                  <a:cubicBezTo>
                    <a:pt x="18926" y="35457"/>
                    <a:pt x="19572" y="35416"/>
                    <a:pt x="20216" y="35333"/>
                  </a:cubicBezTo>
                  <a:cubicBezTo>
                    <a:pt x="26757" y="34492"/>
                    <a:pt x="32651" y="29841"/>
                    <a:pt x="39100" y="29841"/>
                  </a:cubicBezTo>
                  <a:cubicBezTo>
                    <a:pt x="39592" y="29841"/>
                    <a:pt x="40087" y="29868"/>
                    <a:pt x="40586" y="29926"/>
                  </a:cubicBezTo>
                  <a:cubicBezTo>
                    <a:pt x="44772" y="30395"/>
                    <a:pt x="49059" y="32947"/>
                    <a:pt x="52976" y="32947"/>
                  </a:cubicBezTo>
                  <a:cubicBezTo>
                    <a:pt x="54222" y="32947"/>
                    <a:pt x="55430" y="32688"/>
                    <a:pt x="56586" y="32023"/>
                  </a:cubicBezTo>
                  <a:cubicBezTo>
                    <a:pt x="59345" y="30434"/>
                    <a:pt x="60471" y="27101"/>
                    <a:pt x="61177" y="24033"/>
                  </a:cubicBezTo>
                  <a:cubicBezTo>
                    <a:pt x="62104" y="19884"/>
                    <a:pt x="62655" y="15559"/>
                    <a:pt x="61795" y="11410"/>
                  </a:cubicBezTo>
                  <a:cubicBezTo>
                    <a:pt x="60956" y="7261"/>
                    <a:pt x="58528" y="3266"/>
                    <a:pt x="54755" y="1368"/>
                  </a:cubicBezTo>
                  <a:cubicBezTo>
                    <a:pt x="52763" y="364"/>
                    <a:pt x="50612" y="1"/>
                    <a:pt x="48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4"/>
            <p:cNvGrpSpPr/>
            <p:nvPr/>
          </p:nvGrpSpPr>
          <p:grpSpPr>
            <a:xfrm>
              <a:off x="3762294" y="4517386"/>
              <a:ext cx="877739" cy="972966"/>
              <a:chOff x="3757775" y="4274375"/>
              <a:chExt cx="1023125" cy="1134125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3938075" y="4274375"/>
                <a:ext cx="93550" cy="85600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3424" extrusionOk="0">
                    <a:moveTo>
                      <a:pt x="910" y="1"/>
                    </a:moveTo>
                    <a:cubicBezTo>
                      <a:pt x="421" y="1"/>
                      <a:pt x="0" y="627"/>
                      <a:pt x="460" y="1070"/>
                    </a:cubicBezTo>
                    <a:cubicBezTo>
                      <a:pt x="1188" y="1864"/>
                      <a:pt x="2049" y="3034"/>
                      <a:pt x="3086" y="3409"/>
                    </a:cubicBezTo>
                    <a:cubicBezTo>
                      <a:pt x="3126" y="3419"/>
                      <a:pt x="3165" y="3424"/>
                      <a:pt x="3202" y="3424"/>
                    </a:cubicBezTo>
                    <a:cubicBezTo>
                      <a:pt x="3504" y="3424"/>
                      <a:pt x="3741" y="3130"/>
                      <a:pt x="3682" y="2835"/>
                    </a:cubicBezTo>
                    <a:cubicBezTo>
                      <a:pt x="3307" y="1776"/>
                      <a:pt x="2137" y="915"/>
                      <a:pt x="1343" y="187"/>
                    </a:cubicBezTo>
                    <a:cubicBezTo>
                      <a:pt x="1207" y="56"/>
                      <a:pt x="1055" y="1"/>
                      <a:pt x="9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4038000" y="4388425"/>
                <a:ext cx="6425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841" extrusionOk="0">
                    <a:moveTo>
                      <a:pt x="573" y="0"/>
                    </a:moveTo>
                    <a:cubicBezTo>
                      <a:pt x="259" y="0"/>
                      <a:pt x="0" y="373"/>
                      <a:pt x="281" y="635"/>
                    </a:cubicBezTo>
                    <a:cubicBezTo>
                      <a:pt x="568" y="900"/>
                      <a:pt x="634" y="1297"/>
                      <a:pt x="767" y="1650"/>
                    </a:cubicBezTo>
                    <a:cubicBezTo>
                      <a:pt x="877" y="2025"/>
                      <a:pt x="1076" y="2378"/>
                      <a:pt x="1340" y="2665"/>
                    </a:cubicBezTo>
                    <a:cubicBezTo>
                      <a:pt x="1463" y="2788"/>
                      <a:pt x="1609" y="2840"/>
                      <a:pt x="1752" y="2840"/>
                    </a:cubicBezTo>
                    <a:cubicBezTo>
                      <a:pt x="2173" y="2840"/>
                      <a:pt x="2570" y="2387"/>
                      <a:pt x="2289" y="1959"/>
                    </a:cubicBezTo>
                    <a:cubicBezTo>
                      <a:pt x="1870" y="1275"/>
                      <a:pt x="1495" y="392"/>
                      <a:pt x="745" y="39"/>
                    </a:cubicBezTo>
                    <a:cubicBezTo>
                      <a:pt x="687" y="12"/>
                      <a:pt x="629" y="0"/>
                      <a:pt x="5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093950" y="4470625"/>
                <a:ext cx="79775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2524" extrusionOk="0">
                    <a:moveTo>
                      <a:pt x="957" y="1"/>
                    </a:moveTo>
                    <a:cubicBezTo>
                      <a:pt x="827" y="1"/>
                      <a:pt x="702" y="50"/>
                      <a:pt x="603" y="150"/>
                    </a:cubicBezTo>
                    <a:lnTo>
                      <a:pt x="338" y="415"/>
                    </a:lnTo>
                    <a:cubicBezTo>
                      <a:pt x="1" y="715"/>
                      <a:pt x="301" y="1142"/>
                      <a:pt x="669" y="1142"/>
                    </a:cubicBezTo>
                    <a:cubicBezTo>
                      <a:pt x="734" y="1142"/>
                      <a:pt x="802" y="1129"/>
                      <a:pt x="868" y="1099"/>
                    </a:cubicBezTo>
                    <a:lnTo>
                      <a:pt x="846" y="1099"/>
                    </a:lnTo>
                    <a:lnTo>
                      <a:pt x="887" y="1081"/>
                    </a:lnTo>
                    <a:lnTo>
                      <a:pt x="887" y="1081"/>
                    </a:lnTo>
                    <a:cubicBezTo>
                      <a:pt x="1404" y="1520"/>
                      <a:pt x="1751" y="2128"/>
                      <a:pt x="2369" y="2467"/>
                    </a:cubicBezTo>
                    <a:cubicBezTo>
                      <a:pt x="2443" y="2506"/>
                      <a:pt x="2519" y="2524"/>
                      <a:pt x="2591" y="2524"/>
                    </a:cubicBezTo>
                    <a:cubicBezTo>
                      <a:pt x="2924" y="2524"/>
                      <a:pt x="3190" y="2150"/>
                      <a:pt x="3009" y="1805"/>
                    </a:cubicBezTo>
                    <a:cubicBezTo>
                      <a:pt x="2611" y="988"/>
                      <a:pt x="1927" y="348"/>
                      <a:pt x="1089" y="17"/>
                    </a:cubicBezTo>
                    <a:cubicBezTo>
                      <a:pt x="1045" y="6"/>
                      <a:pt x="1000" y="1"/>
                      <a:pt x="9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4185800" y="4568750"/>
                <a:ext cx="71225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572" extrusionOk="0">
                    <a:moveTo>
                      <a:pt x="609" y="0"/>
                    </a:moveTo>
                    <a:cubicBezTo>
                      <a:pt x="282" y="0"/>
                      <a:pt x="1" y="427"/>
                      <a:pt x="306" y="749"/>
                    </a:cubicBezTo>
                    <a:cubicBezTo>
                      <a:pt x="438" y="903"/>
                      <a:pt x="504" y="1102"/>
                      <a:pt x="615" y="1257"/>
                    </a:cubicBezTo>
                    <a:cubicBezTo>
                      <a:pt x="747" y="1433"/>
                      <a:pt x="902" y="1610"/>
                      <a:pt x="1056" y="1764"/>
                    </a:cubicBezTo>
                    <a:cubicBezTo>
                      <a:pt x="1343" y="2073"/>
                      <a:pt x="1652" y="2316"/>
                      <a:pt x="2027" y="2515"/>
                    </a:cubicBezTo>
                    <a:cubicBezTo>
                      <a:pt x="2102" y="2554"/>
                      <a:pt x="2177" y="2571"/>
                      <a:pt x="2250" y="2571"/>
                    </a:cubicBezTo>
                    <a:cubicBezTo>
                      <a:pt x="2583" y="2571"/>
                      <a:pt x="2849" y="2197"/>
                      <a:pt x="2667" y="1852"/>
                    </a:cubicBezTo>
                    <a:cubicBezTo>
                      <a:pt x="2491" y="1499"/>
                      <a:pt x="2226" y="1168"/>
                      <a:pt x="1939" y="903"/>
                    </a:cubicBezTo>
                    <a:cubicBezTo>
                      <a:pt x="1784" y="771"/>
                      <a:pt x="1652" y="617"/>
                      <a:pt x="1498" y="506"/>
                    </a:cubicBezTo>
                    <a:cubicBezTo>
                      <a:pt x="1343" y="396"/>
                      <a:pt x="1100" y="285"/>
                      <a:pt x="902" y="131"/>
                    </a:cubicBezTo>
                    <a:cubicBezTo>
                      <a:pt x="810" y="39"/>
                      <a:pt x="707" y="0"/>
                      <a:pt x="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309725" y="4691425"/>
                <a:ext cx="77175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2914" extrusionOk="0">
                    <a:moveTo>
                      <a:pt x="620" y="0"/>
                    </a:moveTo>
                    <a:cubicBezTo>
                      <a:pt x="281" y="0"/>
                      <a:pt x="1" y="375"/>
                      <a:pt x="182" y="719"/>
                    </a:cubicBezTo>
                    <a:lnTo>
                      <a:pt x="182" y="741"/>
                    </a:lnTo>
                    <a:cubicBezTo>
                      <a:pt x="491" y="1249"/>
                      <a:pt x="844" y="1712"/>
                      <a:pt x="1241" y="2154"/>
                    </a:cubicBezTo>
                    <a:cubicBezTo>
                      <a:pt x="1418" y="2375"/>
                      <a:pt x="1639" y="2551"/>
                      <a:pt x="1859" y="2728"/>
                    </a:cubicBezTo>
                    <a:cubicBezTo>
                      <a:pt x="2058" y="2794"/>
                      <a:pt x="2279" y="2860"/>
                      <a:pt x="2477" y="2904"/>
                    </a:cubicBezTo>
                    <a:cubicBezTo>
                      <a:pt x="2510" y="2911"/>
                      <a:pt x="2542" y="2914"/>
                      <a:pt x="2573" y="2914"/>
                    </a:cubicBezTo>
                    <a:cubicBezTo>
                      <a:pt x="2861" y="2914"/>
                      <a:pt x="3086" y="2653"/>
                      <a:pt x="3007" y="2375"/>
                    </a:cubicBezTo>
                    <a:cubicBezTo>
                      <a:pt x="2985" y="2198"/>
                      <a:pt x="2941" y="1999"/>
                      <a:pt x="2897" y="1823"/>
                    </a:cubicBezTo>
                    <a:cubicBezTo>
                      <a:pt x="2720" y="1558"/>
                      <a:pt x="2499" y="1315"/>
                      <a:pt x="2257" y="1117"/>
                    </a:cubicBezTo>
                    <a:cubicBezTo>
                      <a:pt x="1815" y="719"/>
                      <a:pt x="1352" y="366"/>
                      <a:pt x="844" y="57"/>
                    </a:cubicBezTo>
                    <a:cubicBezTo>
                      <a:pt x="769" y="18"/>
                      <a:pt x="693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4421075" y="4803375"/>
                <a:ext cx="8062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3049" extrusionOk="0">
                    <a:moveTo>
                      <a:pt x="484" y="0"/>
                    </a:moveTo>
                    <a:cubicBezTo>
                      <a:pt x="228" y="0"/>
                      <a:pt x="0" y="324"/>
                      <a:pt x="208" y="567"/>
                    </a:cubicBezTo>
                    <a:cubicBezTo>
                      <a:pt x="385" y="788"/>
                      <a:pt x="473" y="1097"/>
                      <a:pt x="649" y="1339"/>
                    </a:cubicBezTo>
                    <a:cubicBezTo>
                      <a:pt x="826" y="1582"/>
                      <a:pt x="1047" y="1803"/>
                      <a:pt x="1245" y="2024"/>
                    </a:cubicBezTo>
                    <a:cubicBezTo>
                      <a:pt x="1621" y="2487"/>
                      <a:pt x="2106" y="2840"/>
                      <a:pt x="2680" y="3039"/>
                    </a:cubicBezTo>
                    <a:cubicBezTo>
                      <a:pt x="2710" y="3046"/>
                      <a:pt x="2740" y="3049"/>
                      <a:pt x="2769" y="3049"/>
                    </a:cubicBezTo>
                    <a:cubicBezTo>
                      <a:pt x="3019" y="3049"/>
                      <a:pt x="3225" y="2810"/>
                      <a:pt x="3165" y="2553"/>
                    </a:cubicBezTo>
                    <a:cubicBezTo>
                      <a:pt x="2967" y="1979"/>
                      <a:pt x="2614" y="1494"/>
                      <a:pt x="2150" y="1119"/>
                    </a:cubicBezTo>
                    <a:cubicBezTo>
                      <a:pt x="1930" y="920"/>
                      <a:pt x="1709" y="699"/>
                      <a:pt x="1466" y="523"/>
                    </a:cubicBezTo>
                    <a:cubicBezTo>
                      <a:pt x="1223" y="324"/>
                      <a:pt x="914" y="258"/>
                      <a:pt x="694" y="81"/>
                    </a:cubicBezTo>
                    <a:cubicBezTo>
                      <a:pt x="627" y="24"/>
                      <a:pt x="555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4550800" y="4947150"/>
                <a:ext cx="96175" cy="91625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665" extrusionOk="0">
                    <a:moveTo>
                      <a:pt x="242" y="1"/>
                    </a:moveTo>
                    <a:cubicBezTo>
                      <a:pt x="105" y="1"/>
                      <a:pt x="1" y="145"/>
                      <a:pt x="73" y="289"/>
                    </a:cubicBezTo>
                    <a:cubicBezTo>
                      <a:pt x="779" y="1635"/>
                      <a:pt x="1552" y="2938"/>
                      <a:pt x="2964" y="3600"/>
                    </a:cubicBezTo>
                    <a:cubicBezTo>
                      <a:pt x="3046" y="3644"/>
                      <a:pt x="3129" y="3664"/>
                      <a:pt x="3208" y="3664"/>
                    </a:cubicBezTo>
                    <a:cubicBezTo>
                      <a:pt x="3560" y="3664"/>
                      <a:pt x="3846" y="3275"/>
                      <a:pt x="3648" y="2915"/>
                    </a:cubicBezTo>
                    <a:cubicBezTo>
                      <a:pt x="2964" y="1503"/>
                      <a:pt x="1684" y="731"/>
                      <a:pt x="338" y="24"/>
                    </a:cubicBezTo>
                    <a:cubicBezTo>
                      <a:pt x="305" y="8"/>
                      <a:pt x="273" y="1"/>
                      <a:pt x="2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665125" y="5061775"/>
                <a:ext cx="537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981" extrusionOk="0">
                    <a:moveTo>
                      <a:pt x="302" y="0"/>
                    </a:moveTo>
                    <a:cubicBezTo>
                      <a:pt x="131" y="0"/>
                      <a:pt x="0" y="181"/>
                      <a:pt x="90" y="361"/>
                    </a:cubicBezTo>
                    <a:cubicBezTo>
                      <a:pt x="245" y="670"/>
                      <a:pt x="421" y="957"/>
                      <a:pt x="642" y="1244"/>
                    </a:cubicBezTo>
                    <a:cubicBezTo>
                      <a:pt x="841" y="1531"/>
                      <a:pt x="1106" y="1751"/>
                      <a:pt x="1415" y="1928"/>
                    </a:cubicBezTo>
                    <a:cubicBezTo>
                      <a:pt x="1484" y="1965"/>
                      <a:pt x="1554" y="1981"/>
                      <a:pt x="1621" y="1981"/>
                    </a:cubicBezTo>
                    <a:cubicBezTo>
                      <a:pt x="1916" y="1981"/>
                      <a:pt x="2150" y="1664"/>
                      <a:pt x="1988" y="1376"/>
                    </a:cubicBezTo>
                    <a:cubicBezTo>
                      <a:pt x="1812" y="1067"/>
                      <a:pt x="1569" y="802"/>
                      <a:pt x="1282" y="582"/>
                    </a:cubicBezTo>
                    <a:cubicBezTo>
                      <a:pt x="1017" y="383"/>
                      <a:pt x="730" y="184"/>
                      <a:pt x="421" y="30"/>
                    </a:cubicBezTo>
                    <a:cubicBezTo>
                      <a:pt x="381" y="10"/>
                      <a:pt x="340" y="0"/>
                      <a:pt x="3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733275" y="5149000"/>
                <a:ext cx="4762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712" extrusionOk="0">
                    <a:moveTo>
                      <a:pt x="558" y="0"/>
                    </a:moveTo>
                    <a:cubicBezTo>
                      <a:pt x="256" y="0"/>
                      <a:pt x="1" y="384"/>
                      <a:pt x="256" y="690"/>
                    </a:cubicBezTo>
                    <a:cubicBezTo>
                      <a:pt x="609" y="1065"/>
                      <a:pt x="940" y="1595"/>
                      <a:pt x="1469" y="1705"/>
                    </a:cubicBezTo>
                    <a:cubicBezTo>
                      <a:pt x="1490" y="1709"/>
                      <a:pt x="1511" y="1711"/>
                      <a:pt x="1532" y="1711"/>
                    </a:cubicBezTo>
                    <a:cubicBezTo>
                      <a:pt x="1729" y="1711"/>
                      <a:pt x="1904" y="1528"/>
                      <a:pt x="1845" y="1308"/>
                    </a:cubicBezTo>
                    <a:cubicBezTo>
                      <a:pt x="1734" y="800"/>
                      <a:pt x="1205" y="447"/>
                      <a:pt x="829" y="116"/>
                    </a:cubicBezTo>
                    <a:cubicBezTo>
                      <a:pt x="743" y="35"/>
                      <a:pt x="648" y="0"/>
                      <a:pt x="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3876025" y="4334975"/>
                <a:ext cx="79425" cy="6425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570" extrusionOk="0">
                    <a:moveTo>
                      <a:pt x="780" y="0"/>
                    </a:moveTo>
                    <a:cubicBezTo>
                      <a:pt x="545" y="0"/>
                      <a:pt x="432" y="154"/>
                      <a:pt x="205" y="323"/>
                    </a:cubicBezTo>
                    <a:cubicBezTo>
                      <a:pt x="1" y="491"/>
                      <a:pt x="204" y="799"/>
                      <a:pt x="432" y="799"/>
                    </a:cubicBezTo>
                    <a:cubicBezTo>
                      <a:pt x="474" y="799"/>
                      <a:pt x="517" y="789"/>
                      <a:pt x="559" y="765"/>
                    </a:cubicBezTo>
                    <a:cubicBezTo>
                      <a:pt x="597" y="742"/>
                      <a:pt x="635" y="721"/>
                      <a:pt x="675" y="702"/>
                    </a:cubicBezTo>
                    <a:lnTo>
                      <a:pt x="675" y="702"/>
                    </a:lnTo>
                    <a:cubicBezTo>
                      <a:pt x="1260" y="1390"/>
                      <a:pt x="1742" y="2269"/>
                      <a:pt x="2633" y="2552"/>
                    </a:cubicBezTo>
                    <a:cubicBezTo>
                      <a:pt x="2671" y="2564"/>
                      <a:pt x="2709" y="2569"/>
                      <a:pt x="2746" y="2569"/>
                    </a:cubicBezTo>
                    <a:cubicBezTo>
                      <a:pt x="2985" y="2569"/>
                      <a:pt x="3176" y="2337"/>
                      <a:pt x="3119" y="2089"/>
                    </a:cubicBezTo>
                    <a:cubicBezTo>
                      <a:pt x="2876" y="1405"/>
                      <a:pt x="2412" y="809"/>
                      <a:pt x="1794" y="434"/>
                    </a:cubicBezTo>
                    <a:cubicBezTo>
                      <a:pt x="1530" y="213"/>
                      <a:pt x="1221" y="80"/>
                      <a:pt x="912" y="14"/>
                    </a:cubicBezTo>
                    <a:cubicBezTo>
                      <a:pt x="863" y="5"/>
                      <a:pt x="820" y="0"/>
                      <a:pt x="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3966600" y="4431325"/>
                <a:ext cx="473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2320" extrusionOk="0">
                    <a:moveTo>
                      <a:pt x="420" y="1"/>
                    </a:moveTo>
                    <a:cubicBezTo>
                      <a:pt x="178" y="1"/>
                      <a:pt x="1" y="311"/>
                      <a:pt x="202" y="530"/>
                    </a:cubicBezTo>
                    <a:cubicBezTo>
                      <a:pt x="356" y="795"/>
                      <a:pt x="467" y="1060"/>
                      <a:pt x="555" y="1369"/>
                    </a:cubicBezTo>
                    <a:cubicBezTo>
                      <a:pt x="643" y="1655"/>
                      <a:pt x="798" y="1942"/>
                      <a:pt x="996" y="2185"/>
                    </a:cubicBezTo>
                    <a:cubicBezTo>
                      <a:pt x="1096" y="2278"/>
                      <a:pt x="1213" y="2319"/>
                      <a:pt x="1327" y="2319"/>
                    </a:cubicBezTo>
                    <a:cubicBezTo>
                      <a:pt x="1619" y="2319"/>
                      <a:pt x="1892" y="2055"/>
                      <a:pt x="1813" y="1722"/>
                    </a:cubicBezTo>
                    <a:cubicBezTo>
                      <a:pt x="1725" y="1369"/>
                      <a:pt x="1592" y="1015"/>
                      <a:pt x="1416" y="707"/>
                    </a:cubicBezTo>
                    <a:cubicBezTo>
                      <a:pt x="1217" y="398"/>
                      <a:pt x="930" y="155"/>
                      <a:pt x="577" y="44"/>
                    </a:cubicBezTo>
                    <a:cubicBezTo>
                      <a:pt x="524" y="14"/>
                      <a:pt x="471" y="1"/>
                      <a:pt x="4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4060975" y="4540925"/>
                <a:ext cx="91975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3525" extrusionOk="0">
                    <a:moveTo>
                      <a:pt x="302" y="1"/>
                    </a:moveTo>
                    <a:cubicBezTo>
                      <a:pt x="131" y="1"/>
                      <a:pt x="0" y="181"/>
                      <a:pt x="90" y="361"/>
                    </a:cubicBezTo>
                    <a:cubicBezTo>
                      <a:pt x="841" y="1619"/>
                      <a:pt x="1878" y="2679"/>
                      <a:pt x="3114" y="3473"/>
                    </a:cubicBezTo>
                    <a:cubicBezTo>
                      <a:pt x="3168" y="3509"/>
                      <a:pt x="3225" y="3525"/>
                      <a:pt x="3280" y="3525"/>
                    </a:cubicBezTo>
                    <a:cubicBezTo>
                      <a:pt x="3494" y="3525"/>
                      <a:pt x="3678" y="3286"/>
                      <a:pt x="3555" y="3076"/>
                    </a:cubicBezTo>
                    <a:cubicBezTo>
                      <a:pt x="2761" y="1818"/>
                      <a:pt x="1679" y="781"/>
                      <a:pt x="421" y="30"/>
                    </a:cubicBezTo>
                    <a:cubicBezTo>
                      <a:pt x="381" y="10"/>
                      <a:pt x="340" y="1"/>
                      <a:pt x="3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4204950" y="4703100"/>
                <a:ext cx="72925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088" extrusionOk="0">
                    <a:moveTo>
                      <a:pt x="508" y="0"/>
                    </a:moveTo>
                    <a:cubicBezTo>
                      <a:pt x="244" y="0"/>
                      <a:pt x="0" y="310"/>
                      <a:pt x="180" y="561"/>
                    </a:cubicBezTo>
                    <a:lnTo>
                      <a:pt x="180" y="539"/>
                    </a:lnTo>
                    <a:cubicBezTo>
                      <a:pt x="445" y="936"/>
                      <a:pt x="798" y="1290"/>
                      <a:pt x="1217" y="1554"/>
                    </a:cubicBezTo>
                    <a:cubicBezTo>
                      <a:pt x="1551" y="1742"/>
                      <a:pt x="2003" y="2088"/>
                      <a:pt x="2406" y="2088"/>
                    </a:cubicBezTo>
                    <a:cubicBezTo>
                      <a:pt x="2429" y="2088"/>
                      <a:pt x="2452" y="2087"/>
                      <a:pt x="2475" y="2084"/>
                    </a:cubicBezTo>
                    <a:cubicBezTo>
                      <a:pt x="2740" y="2062"/>
                      <a:pt x="2916" y="1841"/>
                      <a:pt x="2850" y="1599"/>
                    </a:cubicBezTo>
                    <a:cubicBezTo>
                      <a:pt x="2740" y="1157"/>
                      <a:pt x="2298" y="936"/>
                      <a:pt x="1923" y="738"/>
                    </a:cubicBezTo>
                    <a:cubicBezTo>
                      <a:pt x="1482" y="539"/>
                      <a:pt x="1085" y="296"/>
                      <a:pt x="687" y="54"/>
                    </a:cubicBezTo>
                    <a:cubicBezTo>
                      <a:pt x="630" y="17"/>
                      <a:pt x="568" y="0"/>
                      <a:pt x="5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4330125" y="4827725"/>
                <a:ext cx="567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2097" extrusionOk="0">
                    <a:moveTo>
                      <a:pt x="451" y="1"/>
                    </a:moveTo>
                    <a:cubicBezTo>
                      <a:pt x="213" y="1"/>
                      <a:pt x="1" y="289"/>
                      <a:pt x="160" y="520"/>
                    </a:cubicBezTo>
                    <a:cubicBezTo>
                      <a:pt x="536" y="1072"/>
                      <a:pt x="933" y="1976"/>
                      <a:pt x="1661" y="2087"/>
                    </a:cubicBezTo>
                    <a:cubicBezTo>
                      <a:pt x="1694" y="2093"/>
                      <a:pt x="1726" y="2096"/>
                      <a:pt x="1757" y="2096"/>
                    </a:cubicBezTo>
                    <a:cubicBezTo>
                      <a:pt x="2045" y="2096"/>
                      <a:pt x="2270" y="1836"/>
                      <a:pt x="2191" y="1557"/>
                    </a:cubicBezTo>
                    <a:cubicBezTo>
                      <a:pt x="2081" y="807"/>
                      <a:pt x="1176" y="432"/>
                      <a:pt x="624" y="56"/>
                    </a:cubicBezTo>
                    <a:cubicBezTo>
                      <a:pt x="568" y="18"/>
                      <a:pt x="509" y="1"/>
                      <a:pt x="4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4399650" y="4912500"/>
                <a:ext cx="40350" cy="380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23" extrusionOk="0">
                    <a:moveTo>
                      <a:pt x="345" y="0"/>
                    </a:moveTo>
                    <a:cubicBezTo>
                      <a:pt x="160" y="0"/>
                      <a:pt x="1" y="190"/>
                      <a:pt x="94" y="395"/>
                    </a:cubicBezTo>
                    <a:cubicBezTo>
                      <a:pt x="359" y="837"/>
                      <a:pt x="712" y="1366"/>
                      <a:pt x="1242" y="1521"/>
                    </a:cubicBezTo>
                    <a:cubicBezTo>
                      <a:pt x="1254" y="1522"/>
                      <a:pt x="1267" y="1523"/>
                      <a:pt x="1279" y="1523"/>
                    </a:cubicBezTo>
                    <a:cubicBezTo>
                      <a:pt x="1462" y="1523"/>
                      <a:pt x="1614" y="1376"/>
                      <a:pt x="1573" y="1190"/>
                    </a:cubicBezTo>
                    <a:cubicBezTo>
                      <a:pt x="1440" y="638"/>
                      <a:pt x="889" y="329"/>
                      <a:pt x="447" y="20"/>
                    </a:cubicBezTo>
                    <a:cubicBezTo>
                      <a:pt x="413" y="6"/>
                      <a:pt x="379" y="0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4516600" y="5029025"/>
                <a:ext cx="68600" cy="51175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2047" extrusionOk="0">
                    <a:moveTo>
                      <a:pt x="255" y="0"/>
                    </a:moveTo>
                    <a:cubicBezTo>
                      <a:pt x="72" y="0"/>
                      <a:pt x="0" y="255"/>
                      <a:pt x="117" y="391"/>
                    </a:cubicBezTo>
                    <a:cubicBezTo>
                      <a:pt x="404" y="744"/>
                      <a:pt x="735" y="1075"/>
                      <a:pt x="1088" y="1362"/>
                    </a:cubicBezTo>
                    <a:cubicBezTo>
                      <a:pt x="1441" y="1649"/>
                      <a:pt x="1794" y="2002"/>
                      <a:pt x="2258" y="2046"/>
                    </a:cubicBezTo>
                    <a:cubicBezTo>
                      <a:pt x="2522" y="2024"/>
                      <a:pt x="2743" y="1825"/>
                      <a:pt x="2743" y="1561"/>
                    </a:cubicBezTo>
                    <a:cubicBezTo>
                      <a:pt x="2633" y="413"/>
                      <a:pt x="1176" y="325"/>
                      <a:pt x="338" y="16"/>
                    </a:cubicBezTo>
                    <a:cubicBezTo>
                      <a:pt x="308" y="5"/>
                      <a:pt x="281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4607100" y="5120175"/>
                <a:ext cx="49650" cy="46800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872" extrusionOk="0">
                    <a:moveTo>
                      <a:pt x="321" y="0"/>
                    </a:moveTo>
                    <a:cubicBezTo>
                      <a:pt x="146" y="0"/>
                      <a:pt x="0" y="214"/>
                      <a:pt x="138" y="386"/>
                    </a:cubicBezTo>
                    <a:cubicBezTo>
                      <a:pt x="204" y="475"/>
                      <a:pt x="249" y="651"/>
                      <a:pt x="315" y="739"/>
                    </a:cubicBezTo>
                    <a:cubicBezTo>
                      <a:pt x="425" y="938"/>
                      <a:pt x="580" y="1093"/>
                      <a:pt x="734" y="1247"/>
                    </a:cubicBezTo>
                    <a:cubicBezTo>
                      <a:pt x="955" y="1512"/>
                      <a:pt x="1242" y="1733"/>
                      <a:pt x="1551" y="1865"/>
                    </a:cubicBezTo>
                    <a:cubicBezTo>
                      <a:pt x="1574" y="1869"/>
                      <a:pt x="1596" y="1871"/>
                      <a:pt x="1618" y="1871"/>
                    </a:cubicBezTo>
                    <a:cubicBezTo>
                      <a:pt x="1829" y="1871"/>
                      <a:pt x="1986" y="1687"/>
                      <a:pt x="1926" y="1468"/>
                    </a:cubicBezTo>
                    <a:cubicBezTo>
                      <a:pt x="1816" y="1159"/>
                      <a:pt x="1595" y="872"/>
                      <a:pt x="1330" y="651"/>
                    </a:cubicBezTo>
                    <a:cubicBezTo>
                      <a:pt x="1198" y="519"/>
                      <a:pt x="1065" y="408"/>
                      <a:pt x="911" y="298"/>
                    </a:cubicBezTo>
                    <a:cubicBezTo>
                      <a:pt x="778" y="188"/>
                      <a:pt x="580" y="144"/>
                      <a:pt x="469" y="55"/>
                    </a:cubicBezTo>
                    <a:cubicBezTo>
                      <a:pt x="421" y="17"/>
                      <a:pt x="370" y="0"/>
                      <a:pt x="3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4657475" y="5186500"/>
                <a:ext cx="61425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289" extrusionOk="0">
                    <a:moveTo>
                      <a:pt x="300" y="1"/>
                    </a:moveTo>
                    <a:cubicBezTo>
                      <a:pt x="146" y="1"/>
                      <a:pt x="0" y="188"/>
                      <a:pt x="110" y="315"/>
                    </a:cubicBezTo>
                    <a:lnTo>
                      <a:pt x="110" y="337"/>
                    </a:lnTo>
                    <a:cubicBezTo>
                      <a:pt x="551" y="978"/>
                      <a:pt x="1014" y="1860"/>
                      <a:pt x="1721" y="2235"/>
                    </a:cubicBezTo>
                    <a:cubicBezTo>
                      <a:pt x="1790" y="2272"/>
                      <a:pt x="1860" y="2289"/>
                      <a:pt x="1927" y="2289"/>
                    </a:cubicBezTo>
                    <a:cubicBezTo>
                      <a:pt x="2222" y="2289"/>
                      <a:pt x="2456" y="1971"/>
                      <a:pt x="2294" y="1684"/>
                    </a:cubicBezTo>
                    <a:cubicBezTo>
                      <a:pt x="1919" y="955"/>
                      <a:pt x="1036" y="492"/>
                      <a:pt x="396" y="29"/>
                    </a:cubicBezTo>
                    <a:cubicBezTo>
                      <a:pt x="365" y="9"/>
                      <a:pt x="332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3838350" y="4420525"/>
                <a:ext cx="730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712" extrusionOk="0">
                    <a:moveTo>
                      <a:pt x="619" y="0"/>
                    </a:moveTo>
                    <a:cubicBezTo>
                      <a:pt x="282" y="0"/>
                      <a:pt x="0" y="412"/>
                      <a:pt x="278" y="741"/>
                    </a:cubicBezTo>
                    <a:lnTo>
                      <a:pt x="278" y="719"/>
                    </a:lnTo>
                    <a:cubicBezTo>
                      <a:pt x="631" y="1139"/>
                      <a:pt x="1006" y="1514"/>
                      <a:pt x="1381" y="1911"/>
                    </a:cubicBezTo>
                    <a:cubicBezTo>
                      <a:pt x="1712" y="2220"/>
                      <a:pt x="2044" y="2617"/>
                      <a:pt x="2485" y="2705"/>
                    </a:cubicBezTo>
                    <a:cubicBezTo>
                      <a:pt x="2508" y="2710"/>
                      <a:pt x="2530" y="2712"/>
                      <a:pt x="2552" y="2712"/>
                    </a:cubicBezTo>
                    <a:cubicBezTo>
                      <a:pt x="2763" y="2712"/>
                      <a:pt x="2922" y="2528"/>
                      <a:pt x="2882" y="2308"/>
                    </a:cubicBezTo>
                    <a:cubicBezTo>
                      <a:pt x="2794" y="1845"/>
                      <a:pt x="2397" y="1536"/>
                      <a:pt x="2088" y="1205"/>
                    </a:cubicBezTo>
                    <a:cubicBezTo>
                      <a:pt x="1712" y="830"/>
                      <a:pt x="1315" y="454"/>
                      <a:pt x="896" y="101"/>
                    </a:cubicBezTo>
                    <a:cubicBezTo>
                      <a:pt x="806" y="30"/>
                      <a:pt x="711" y="0"/>
                      <a:pt x="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3934400" y="4547100"/>
                <a:ext cx="44950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627" extrusionOk="0">
                    <a:moveTo>
                      <a:pt x="418" y="0"/>
                    </a:moveTo>
                    <a:cubicBezTo>
                      <a:pt x="206" y="0"/>
                      <a:pt x="0" y="266"/>
                      <a:pt x="144" y="445"/>
                    </a:cubicBezTo>
                    <a:lnTo>
                      <a:pt x="144" y="467"/>
                    </a:lnTo>
                    <a:cubicBezTo>
                      <a:pt x="431" y="909"/>
                      <a:pt x="806" y="1284"/>
                      <a:pt x="1247" y="1593"/>
                    </a:cubicBezTo>
                    <a:cubicBezTo>
                      <a:pt x="1293" y="1616"/>
                      <a:pt x="1340" y="1626"/>
                      <a:pt x="1386" y="1626"/>
                    </a:cubicBezTo>
                    <a:cubicBezTo>
                      <a:pt x="1606" y="1626"/>
                      <a:pt x="1798" y="1389"/>
                      <a:pt x="1688" y="1151"/>
                    </a:cubicBezTo>
                    <a:cubicBezTo>
                      <a:pt x="1380" y="710"/>
                      <a:pt x="1004" y="335"/>
                      <a:pt x="563" y="48"/>
                    </a:cubicBezTo>
                    <a:cubicBezTo>
                      <a:pt x="517" y="15"/>
                      <a:pt x="467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4026950" y="4656125"/>
                <a:ext cx="738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161" extrusionOk="0">
                    <a:moveTo>
                      <a:pt x="348" y="1"/>
                    </a:moveTo>
                    <a:cubicBezTo>
                      <a:pt x="172" y="1"/>
                      <a:pt x="0" y="224"/>
                      <a:pt x="127" y="388"/>
                    </a:cubicBezTo>
                    <a:cubicBezTo>
                      <a:pt x="370" y="763"/>
                      <a:pt x="723" y="1094"/>
                      <a:pt x="1120" y="1315"/>
                    </a:cubicBezTo>
                    <a:cubicBezTo>
                      <a:pt x="1606" y="1513"/>
                      <a:pt x="2047" y="1800"/>
                      <a:pt x="2467" y="2109"/>
                    </a:cubicBezTo>
                    <a:cubicBezTo>
                      <a:pt x="2517" y="2145"/>
                      <a:pt x="2571" y="2160"/>
                      <a:pt x="2623" y="2160"/>
                    </a:cubicBezTo>
                    <a:cubicBezTo>
                      <a:pt x="2799" y="2160"/>
                      <a:pt x="2954" y="1982"/>
                      <a:pt x="2886" y="1778"/>
                    </a:cubicBezTo>
                    <a:cubicBezTo>
                      <a:pt x="2422" y="763"/>
                      <a:pt x="1297" y="631"/>
                      <a:pt x="458" y="35"/>
                    </a:cubicBezTo>
                    <a:cubicBezTo>
                      <a:pt x="423" y="11"/>
                      <a:pt x="385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4108800" y="4738800"/>
                <a:ext cx="421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519" extrusionOk="0">
                    <a:moveTo>
                      <a:pt x="376" y="1"/>
                    </a:moveTo>
                    <a:cubicBezTo>
                      <a:pt x="175" y="1"/>
                      <a:pt x="0" y="250"/>
                      <a:pt x="186" y="435"/>
                    </a:cubicBezTo>
                    <a:cubicBezTo>
                      <a:pt x="485" y="842"/>
                      <a:pt x="702" y="1519"/>
                      <a:pt x="1299" y="1519"/>
                    </a:cubicBezTo>
                    <a:cubicBezTo>
                      <a:pt x="1317" y="1519"/>
                      <a:pt x="1336" y="1518"/>
                      <a:pt x="1355" y="1517"/>
                    </a:cubicBezTo>
                    <a:cubicBezTo>
                      <a:pt x="1510" y="1495"/>
                      <a:pt x="1620" y="1384"/>
                      <a:pt x="1620" y="1252"/>
                    </a:cubicBezTo>
                    <a:cubicBezTo>
                      <a:pt x="1686" y="612"/>
                      <a:pt x="958" y="391"/>
                      <a:pt x="561" y="82"/>
                    </a:cubicBezTo>
                    <a:cubicBezTo>
                      <a:pt x="503" y="25"/>
                      <a:pt x="438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4180800" y="4810725"/>
                <a:ext cx="45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670" extrusionOk="0">
                    <a:moveTo>
                      <a:pt x="494" y="0"/>
                    </a:moveTo>
                    <a:cubicBezTo>
                      <a:pt x="232" y="0"/>
                      <a:pt x="0" y="280"/>
                      <a:pt x="131" y="560"/>
                    </a:cubicBezTo>
                    <a:cubicBezTo>
                      <a:pt x="440" y="1023"/>
                      <a:pt x="793" y="1509"/>
                      <a:pt x="1389" y="1663"/>
                    </a:cubicBezTo>
                    <a:cubicBezTo>
                      <a:pt x="1410" y="1668"/>
                      <a:pt x="1430" y="1670"/>
                      <a:pt x="1451" y="1670"/>
                    </a:cubicBezTo>
                    <a:cubicBezTo>
                      <a:pt x="1645" y="1670"/>
                      <a:pt x="1802" y="1488"/>
                      <a:pt x="1742" y="1288"/>
                    </a:cubicBezTo>
                    <a:cubicBezTo>
                      <a:pt x="1631" y="692"/>
                      <a:pt x="1146" y="339"/>
                      <a:pt x="638" y="30"/>
                    </a:cubicBezTo>
                    <a:cubicBezTo>
                      <a:pt x="590" y="10"/>
                      <a:pt x="541" y="0"/>
                      <a:pt x="4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4245500" y="4893425"/>
                <a:ext cx="3677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313" extrusionOk="0">
                    <a:moveTo>
                      <a:pt x="538" y="0"/>
                    </a:moveTo>
                    <a:cubicBezTo>
                      <a:pt x="249" y="0"/>
                      <a:pt x="0" y="354"/>
                      <a:pt x="257" y="628"/>
                    </a:cubicBezTo>
                    <a:cubicBezTo>
                      <a:pt x="544" y="960"/>
                      <a:pt x="743" y="1291"/>
                      <a:pt x="1184" y="1313"/>
                    </a:cubicBezTo>
                    <a:cubicBezTo>
                      <a:pt x="1339" y="1313"/>
                      <a:pt x="1471" y="1180"/>
                      <a:pt x="1471" y="1026"/>
                    </a:cubicBezTo>
                    <a:cubicBezTo>
                      <a:pt x="1471" y="584"/>
                      <a:pt x="1118" y="364"/>
                      <a:pt x="787" y="99"/>
                    </a:cubicBezTo>
                    <a:cubicBezTo>
                      <a:pt x="708" y="30"/>
                      <a:pt x="621" y="0"/>
                      <a:pt x="5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4300100" y="4948750"/>
                <a:ext cx="111075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4192" extrusionOk="0">
                    <a:moveTo>
                      <a:pt x="678" y="1"/>
                    </a:moveTo>
                    <a:cubicBezTo>
                      <a:pt x="308" y="1"/>
                      <a:pt x="1" y="463"/>
                      <a:pt x="324" y="821"/>
                    </a:cubicBezTo>
                    <a:cubicBezTo>
                      <a:pt x="633" y="1196"/>
                      <a:pt x="964" y="1527"/>
                      <a:pt x="1361" y="1836"/>
                    </a:cubicBezTo>
                    <a:cubicBezTo>
                      <a:pt x="1781" y="2145"/>
                      <a:pt x="2288" y="2278"/>
                      <a:pt x="2597" y="2719"/>
                    </a:cubicBezTo>
                    <a:cubicBezTo>
                      <a:pt x="3017" y="3359"/>
                      <a:pt x="3039" y="3911"/>
                      <a:pt x="3877" y="4176"/>
                    </a:cubicBezTo>
                    <a:cubicBezTo>
                      <a:pt x="3916" y="4187"/>
                      <a:pt x="3954" y="4192"/>
                      <a:pt x="3991" y="4192"/>
                    </a:cubicBezTo>
                    <a:cubicBezTo>
                      <a:pt x="4248" y="4192"/>
                      <a:pt x="4443" y="3941"/>
                      <a:pt x="4385" y="3690"/>
                    </a:cubicBezTo>
                    <a:cubicBezTo>
                      <a:pt x="4098" y="2851"/>
                      <a:pt x="3546" y="2829"/>
                      <a:pt x="2906" y="2388"/>
                    </a:cubicBezTo>
                    <a:cubicBezTo>
                      <a:pt x="2465" y="2123"/>
                      <a:pt x="2355" y="1638"/>
                      <a:pt x="2068" y="1218"/>
                    </a:cubicBezTo>
                    <a:cubicBezTo>
                      <a:pt x="1759" y="799"/>
                      <a:pt x="1406" y="446"/>
                      <a:pt x="1008" y="137"/>
                    </a:cubicBezTo>
                    <a:cubicBezTo>
                      <a:pt x="903" y="41"/>
                      <a:pt x="788" y="1"/>
                      <a:pt x="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4426925" y="5072200"/>
                <a:ext cx="281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09" extrusionOk="0">
                    <a:moveTo>
                      <a:pt x="243" y="0"/>
                    </a:moveTo>
                    <a:cubicBezTo>
                      <a:pt x="106" y="0"/>
                      <a:pt x="1" y="152"/>
                      <a:pt x="107" y="275"/>
                    </a:cubicBezTo>
                    <a:cubicBezTo>
                      <a:pt x="195" y="363"/>
                      <a:pt x="239" y="451"/>
                      <a:pt x="261" y="562"/>
                    </a:cubicBezTo>
                    <a:cubicBezTo>
                      <a:pt x="290" y="741"/>
                      <a:pt x="375" y="808"/>
                      <a:pt x="472" y="808"/>
                    </a:cubicBezTo>
                    <a:cubicBezTo>
                      <a:pt x="748" y="808"/>
                      <a:pt x="1125" y="274"/>
                      <a:pt x="636" y="209"/>
                    </a:cubicBezTo>
                    <a:cubicBezTo>
                      <a:pt x="526" y="187"/>
                      <a:pt x="415" y="120"/>
                      <a:pt x="349" y="32"/>
                    </a:cubicBezTo>
                    <a:cubicBezTo>
                      <a:pt x="314" y="10"/>
                      <a:pt x="277" y="0"/>
                      <a:pt x="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4449075" y="5114275"/>
                <a:ext cx="581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092" extrusionOk="0">
                    <a:moveTo>
                      <a:pt x="678" y="0"/>
                    </a:moveTo>
                    <a:cubicBezTo>
                      <a:pt x="308" y="0"/>
                      <a:pt x="0" y="463"/>
                      <a:pt x="324" y="821"/>
                    </a:cubicBezTo>
                    <a:cubicBezTo>
                      <a:pt x="545" y="1108"/>
                      <a:pt x="810" y="1395"/>
                      <a:pt x="1074" y="1660"/>
                    </a:cubicBezTo>
                    <a:cubicBezTo>
                      <a:pt x="1185" y="1770"/>
                      <a:pt x="1317" y="1880"/>
                      <a:pt x="1472" y="1969"/>
                    </a:cubicBezTo>
                    <a:cubicBezTo>
                      <a:pt x="1604" y="2013"/>
                      <a:pt x="1758" y="2057"/>
                      <a:pt x="1913" y="2079"/>
                    </a:cubicBezTo>
                    <a:cubicBezTo>
                      <a:pt x="1942" y="2088"/>
                      <a:pt x="1971" y="2092"/>
                      <a:pt x="1999" y="2092"/>
                    </a:cubicBezTo>
                    <a:cubicBezTo>
                      <a:pt x="2182" y="2092"/>
                      <a:pt x="2323" y="1917"/>
                      <a:pt x="2266" y="1726"/>
                    </a:cubicBezTo>
                    <a:cubicBezTo>
                      <a:pt x="2244" y="1571"/>
                      <a:pt x="2200" y="1417"/>
                      <a:pt x="2156" y="1284"/>
                    </a:cubicBezTo>
                    <a:cubicBezTo>
                      <a:pt x="2067" y="1130"/>
                      <a:pt x="1957" y="997"/>
                      <a:pt x="1847" y="887"/>
                    </a:cubicBezTo>
                    <a:cubicBezTo>
                      <a:pt x="1582" y="622"/>
                      <a:pt x="1295" y="357"/>
                      <a:pt x="1008" y="137"/>
                    </a:cubicBezTo>
                    <a:cubicBezTo>
                      <a:pt x="902" y="41"/>
                      <a:pt x="787" y="0"/>
                      <a:pt x="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4493375" y="5171350"/>
                <a:ext cx="3550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17" extrusionOk="0">
                    <a:moveTo>
                      <a:pt x="221" y="1"/>
                    </a:moveTo>
                    <a:cubicBezTo>
                      <a:pt x="97" y="1"/>
                      <a:pt x="1" y="130"/>
                      <a:pt x="75" y="259"/>
                    </a:cubicBezTo>
                    <a:cubicBezTo>
                      <a:pt x="207" y="458"/>
                      <a:pt x="119" y="723"/>
                      <a:pt x="295" y="966"/>
                    </a:cubicBezTo>
                    <a:cubicBezTo>
                      <a:pt x="365" y="1073"/>
                      <a:pt x="461" y="1117"/>
                      <a:pt x="563" y="1117"/>
                    </a:cubicBezTo>
                    <a:cubicBezTo>
                      <a:pt x="944" y="1117"/>
                      <a:pt x="1420" y="498"/>
                      <a:pt x="1002" y="237"/>
                    </a:cubicBezTo>
                    <a:cubicBezTo>
                      <a:pt x="781" y="83"/>
                      <a:pt x="516" y="171"/>
                      <a:pt x="295" y="17"/>
                    </a:cubicBezTo>
                    <a:cubicBezTo>
                      <a:pt x="270" y="6"/>
                      <a:pt x="245" y="1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4533325" y="5227875"/>
                <a:ext cx="35100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282" extrusionOk="0">
                    <a:moveTo>
                      <a:pt x="300" y="1"/>
                    </a:moveTo>
                    <a:cubicBezTo>
                      <a:pt x="147" y="1"/>
                      <a:pt x="1" y="188"/>
                      <a:pt x="110" y="316"/>
                    </a:cubicBezTo>
                    <a:lnTo>
                      <a:pt x="110" y="338"/>
                    </a:lnTo>
                    <a:cubicBezTo>
                      <a:pt x="154" y="382"/>
                      <a:pt x="176" y="448"/>
                      <a:pt x="220" y="492"/>
                    </a:cubicBezTo>
                    <a:cubicBezTo>
                      <a:pt x="176" y="669"/>
                      <a:pt x="220" y="845"/>
                      <a:pt x="353" y="956"/>
                    </a:cubicBezTo>
                    <a:cubicBezTo>
                      <a:pt x="485" y="1110"/>
                      <a:pt x="662" y="1220"/>
                      <a:pt x="838" y="1265"/>
                    </a:cubicBezTo>
                    <a:cubicBezTo>
                      <a:pt x="879" y="1276"/>
                      <a:pt x="919" y="1282"/>
                      <a:pt x="958" y="1282"/>
                    </a:cubicBezTo>
                    <a:cubicBezTo>
                      <a:pt x="1212" y="1282"/>
                      <a:pt x="1403" y="1047"/>
                      <a:pt x="1346" y="779"/>
                    </a:cubicBezTo>
                    <a:cubicBezTo>
                      <a:pt x="1280" y="580"/>
                      <a:pt x="1169" y="426"/>
                      <a:pt x="1015" y="294"/>
                    </a:cubicBezTo>
                    <a:cubicBezTo>
                      <a:pt x="932" y="194"/>
                      <a:pt x="812" y="145"/>
                      <a:pt x="683" y="145"/>
                    </a:cubicBezTo>
                    <a:cubicBezTo>
                      <a:pt x="640" y="145"/>
                      <a:pt x="595" y="150"/>
                      <a:pt x="551" y="161"/>
                    </a:cubicBezTo>
                    <a:cubicBezTo>
                      <a:pt x="507" y="117"/>
                      <a:pt x="441" y="73"/>
                      <a:pt x="397" y="29"/>
                    </a:cubicBezTo>
                    <a:cubicBezTo>
                      <a:pt x="366" y="9"/>
                      <a:pt x="333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4582375" y="5294050"/>
                <a:ext cx="55350" cy="50750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30" extrusionOk="0">
                    <a:moveTo>
                      <a:pt x="289" y="1"/>
                    </a:moveTo>
                    <a:cubicBezTo>
                      <a:pt x="130" y="1"/>
                      <a:pt x="0" y="177"/>
                      <a:pt x="90" y="339"/>
                    </a:cubicBezTo>
                    <a:cubicBezTo>
                      <a:pt x="267" y="626"/>
                      <a:pt x="245" y="869"/>
                      <a:pt x="465" y="1178"/>
                    </a:cubicBezTo>
                    <a:cubicBezTo>
                      <a:pt x="708" y="1509"/>
                      <a:pt x="1017" y="1774"/>
                      <a:pt x="1392" y="1972"/>
                    </a:cubicBezTo>
                    <a:cubicBezTo>
                      <a:pt x="1467" y="2012"/>
                      <a:pt x="1542" y="2029"/>
                      <a:pt x="1615" y="2029"/>
                    </a:cubicBezTo>
                    <a:cubicBezTo>
                      <a:pt x="1948" y="2029"/>
                      <a:pt x="2214" y="1655"/>
                      <a:pt x="2032" y="1310"/>
                    </a:cubicBezTo>
                    <a:cubicBezTo>
                      <a:pt x="1834" y="957"/>
                      <a:pt x="1569" y="648"/>
                      <a:pt x="1238" y="405"/>
                    </a:cubicBezTo>
                    <a:cubicBezTo>
                      <a:pt x="951" y="207"/>
                      <a:pt x="664" y="185"/>
                      <a:pt x="399" y="30"/>
                    </a:cubicBezTo>
                    <a:cubicBezTo>
                      <a:pt x="362" y="10"/>
                      <a:pt x="325" y="1"/>
                      <a:pt x="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3782750" y="4496125"/>
                <a:ext cx="80600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3674" extrusionOk="0">
                    <a:moveTo>
                      <a:pt x="545" y="1"/>
                    </a:moveTo>
                    <a:cubicBezTo>
                      <a:pt x="247" y="1"/>
                      <a:pt x="1" y="354"/>
                      <a:pt x="229" y="653"/>
                    </a:cubicBezTo>
                    <a:cubicBezTo>
                      <a:pt x="626" y="1138"/>
                      <a:pt x="714" y="1800"/>
                      <a:pt x="1045" y="2330"/>
                    </a:cubicBezTo>
                    <a:cubicBezTo>
                      <a:pt x="1465" y="2904"/>
                      <a:pt x="1994" y="3345"/>
                      <a:pt x="2634" y="3632"/>
                    </a:cubicBezTo>
                    <a:cubicBezTo>
                      <a:pt x="2691" y="3660"/>
                      <a:pt x="2748" y="3673"/>
                      <a:pt x="2802" y="3673"/>
                    </a:cubicBezTo>
                    <a:cubicBezTo>
                      <a:pt x="3042" y="3673"/>
                      <a:pt x="3224" y="3424"/>
                      <a:pt x="3098" y="3190"/>
                    </a:cubicBezTo>
                    <a:cubicBezTo>
                      <a:pt x="2789" y="2484"/>
                      <a:pt x="2105" y="2065"/>
                      <a:pt x="1707" y="1425"/>
                    </a:cubicBezTo>
                    <a:cubicBezTo>
                      <a:pt x="1421" y="917"/>
                      <a:pt x="1222" y="476"/>
                      <a:pt x="781" y="79"/>
                    </a:cubicBezTo>
                    <a:cubicBezTo>
                      <a:pt x="703" y="24"/>
                      <a:pt x="623" y="1"/>
                      <a:pt x="5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3900650" y="4646100"/>
                <a:ext cx="63100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367" extrusionOk="0">
                    <a:moveTo>
                      <a:pt x="449" y="1"/>
                    </a:moveTo>
                    <a:cubicBezTo>
                      <a:pt x="219" y="1"/>
                      <a:pt x="1" y="278"/>
                      <a:pt x="147" y="480"/>
                    </a:cubicBezTo>
                    <a:cubicBezTo>
                      <a:pt x="280" y="678"/>
                      <a:pt x="346" y="899"/>
                      <a:pt x="478" y="1098"/>
                    </a:cubicBezTo>
                    <a:cubicBezTo>
                      <a:pt x="611" y="1296"/>
                      <a:pt x="743" y="1451"/>
                      <a:pt x="920" y="1627"/>
                    </a:cubicBezTo>
                    <a:cubicBezTo>
                      <a:pt x="1229" y="1936"/>
                      <a:pt x="1516" y="2290"/>
                      <a:pt x="1979" y="2356"/>
                    </a:cubicBezTo>
                    <a:cubicBezTo>
                      <a:pt x="2009" y="2363"/>
                      <a:pt x="2039" y="2366"/>
                      <a:pt x="2069" y="2366"/>
                    </a:cubicBezTo>
                    <a:cubicBezTo>
                      <a:pt x="2318" y="2366"/>
                      <a:pt x="2524" y="2127"/>
                      <a:pt x="2465" y="1870"/>
                    </a:cubicBezTo>
                    <a:cubicBezTo>
                      <a:pt x="2398" y="1407"/>
                      <a:pt x="2045" y="1142"/>
                      <a:pt x="1714" y="811"/>
                    </a:cubicBezTo>
                    <a:cubicBezTo>
                      <a:pt x="1560" y="656"/>
                      <a:pt x="1383" y="502"/>
                      <a:pt x="1207" y="370"/>
                    </a:cubicBezTo>
                    <a:cubicBezTo>
                      <a:pt x="1008" y="237"/>
                      <a:pt x="787" y="193"/>
                      <a:pt x="589" y="38"/>
                    </a:cubicBezTo>
                    <a:cubicBezTo>
                      <a:pt x="544" y="12"/>
                      <a:pt x="496" y="1"/>
                      <a:pt x="4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004600" y="4765075"/>
                <a:ext cx="51200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04" extrusionOk="0">
                    <a:moveTo>
                      <a:pt x="262" y="1"/>
                    </a:moveTo>
                    <a:cubicBezTo>
                      <a:pt x="119" y="1"/>
                      <a:pt x="0" y="145"/>
                      <a:pt x="72" y="289"/>
                    </a:cubicBezTo>
                    <a:lnTo>
                      <a:pt x="50" y="311"/>
                    </a:lnTo>
                    <a:cubicBezTo>
                      <a:pt x="205" y="598"/>
                      <a:pt x="381" y="907"/>
                      <a:pt x="580" y="1194"/>
                    </a:cubicBezTo>
                    <a:cubicBezTo>
                      <a:pt x="801" y="1459"/>
                      <a:pt x="1087" y="1680"/>
                      <a:pt x="1396" y="1856"/>
                    </a:cubicBezTo>
                    <a:cubicBezTo>
                      <a:pt x="1453" y="1889"/>
                      <a:pt x="1513" y="1903"/>
                      <a:pt x="1570" y="1903"/>
                    </a:cubicBezTo>
                    <a:cubicBezTo>
                      <a:pt x="1825" y="1903"/>
                      <a:pt x="2048" y="1619"/>
                      <a:pt x="1904" y="1349"/>
                    </a:cubicBezTo>
                    <a:cubicBezTo>
                      <a:pt x="1727" y="1040"/>
                      <a:pt x="1507" y="775"/>
                      <a:pt x="1242" y="532"/>
                    </a:cubicBezTo>
                    <a:cubicBezTo>
                      <a:pt x="955" y="355"/>
                      <a:pt x="646" y="179"/>
                      <a:pt x="359" y="24"/>
                    </a:cubicBezTo>
                    <a:cubicBezTo>
                      <a:pt x="327" y="8"/>
                      <a:pt x="294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4082300" y="4861375"/>
                <a:ext cx="59300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264" extrusionOk="0">
                    <a:moveTo>
                      <a:pt x="431" y="1"/>
                    </a:moveTo>
                    <a:cubicBezTo>
                      <a:pt x="215" y="1"/>
                      <a:pt x="0" y="285"/>
                      <a:pt x="142" y="498"/>
                    </a:cubicBezTo>
                    <a:lnTo>
                      <a:pt x="164" y="476"/>
                    </a:lnTo>
                    <a:cubicBezTo>
                      <a:pt x="429" y="873"/>
                      <a:pt x="738" y="1248"/>
                      <a:pt x="1091" y="1602"/>
                    </a:cubicBezTo>
                    <a:cubicBezTo>
                      <a:pt x="1400" y="1910"/>
                      <a:pt x="1643" y="2219"/>
                      <a:pt x="2084" y="2264"/>
                    </a:cubicBezTo>
                    <a:cubicBezTo>
                      <a:pt x="2239" y="2264"/>
                      <a:pt x="2371" y="2131"/>
                      <a:pt x="2371" y="1977"/>
                    </a:cubicBezTo>
                    <a:cubicBezTo>
                      <a:pt x="2327" y="1535"/>
                      <a:pt x="2018" y="1293"/>
                      <a:pt x="1709" y="984"/>
                    </a:cubicBezTo>
                    <a:cubicBezTo>
                      <a:pt x="1378" y="630"/>
                      <a:pt x="1003" y="321"/>
                      <a:pt x="584" y="57"/>
                    </a:cubicBezTo>
                    <a:cubicBezTo>
                      <a:pt x="536" y="18"/>
                      <a:pt x="483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4157700" y="4952825"/>
                <a:ext cx="62050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2297" extrusionOk="0">
                    <a:moveTo>
                      <a:pt x="412" y="1"/>
                    </a:moveTo>
                    <a:cubicBezTo>
                      <a:pt x="202" y="1"/>
                      <a:pt x="1" y="260"/>
                      <a:pt x="128" y="459"/>
                    </a:cubicBezTo>
                    <a:cubicBezTo>
                      <a:pt x="348" y="813"/>
                      <a:pt x="613" y="1166"/>
                      <a:pt x="878" y="1475"/>
                    </a:cubicBezTo>
                    <a:cubicBezTo>
                      <a:pt x="1187" y="1784"/>
                      <a:pt x="1518" y="2026"/>
                      <a:pt x="1893" y="2247"/>
                    </a:cubicBezTo>
                    <a:cubicBezTo>
                      <a:pt x="1949" y="2281"/>
                      <a:pt x="2006" y="2296"/>
                      <a:pt x="2061" y="2296"/>
                    </a:cubicBezTo>
                    <a:cubicBezTo>
                      <a:pt x="2290" y="2296"/>
                      <a:pt x="2481" y="2033"/>
                      <a:pt x="2357" y="1784"/>
                    </a:cubicBezTo>
                    <a:cubicBezTo>
                      <a:pt x="2136" y="1430"/>
                      <a:pt x="1871" y="1077"/>
                      <a:pt x="1584" y="790"/>
                    </a:cubicBezTo>
                    <a:cubicBezTo>
                      <a:pt x="1253" y="504"/>
                      <a:pt x="922" y="261"/>
                      <a:pt x="547" y="40"/>
                    </a:cubicBezTo>
                    <a:cubicBezTo>
                      <a:pt x="504" y="13"/>
                      <a:pt x="458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4248575" y="5060425"/>
                <a:ext cx="3570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285" extrusionOk="0">
                    <a:moveTo>
                      <a:pt x="380" y="1"/>
                    </a:moveTo>
                    <a:cubicBezTo>
                      <a:pt x="171" y="1"/>
                      <a:pt x="0" y="246"/>
                      <a:pt x="156" y="437"/>
                    </a:cubicBezTo>
                    <a:cubicBezTo>
                      <a:pt x="289" y="746"/>
                      <a:pt x="487" y="1011"/>
                      <a:pt x="752" y="1209"/>
                    </a:cubicBezTo>
                    <a:cubicBezTo>
                      <a:pt x="823" y="1262"/>
                      <a:pt x="895" y="1284"/>
                      <a:pt x="963" y="1284"/>
                    </a:cubicBezTo>
                    <a:cubicBezTo>
                      <a:pt x="1089" y="1284"/>
                      <a:pt x="1202" y="1206"/>
                      <a:pt x="1272" y="1095"/>
                    </a:cubicBezTo>
                    <a:lnTo>
                      <a:pt x="1272" y="1095"/>
                    </a:lnTo>
                    <a:cubicBezTo>
                      <a:pt x="1385" y="982"/>
                      <a:pt x="1427" y="816"/>
                      <a:pt x="1304" y="658"/>
                    </a:cubicBezTo>
                    <a:cubicBezTo>
                      <a:pt x="1299" y="651"/>
                      <a:pt x="1293" y="644"/>
                      <a:pt x="1288" y="637"/>
                    </a:cubicBezTo>
                    <a:lnTo>
                      <a:pt x="1288" y="637"/>
                    </a:lnTo>
                    <a:cubicBezTo>
                      <a:pt x="1272" y="612"/>
                      <a:pt x="1253" y="588"/>
                      <a:pt x="1230" y="566"/>
                    </a:cubicBezTo>
                    <a:lnTo>
                      <a:pt x="1230" y="566"/>
                    </a:lnTo>
                    <a:cubicBezTo>
                      <a:pt x="1042" y="346"/>
                      <a:pt x="806" y="178"/>
                      <a:pt x="553" y="62"/>
                    </a:cubicBezTo>
                    <a:cubicBezTo>
                      <a:pt x="497" y="19"/>
                      <a:pt x="437" y="1"/>
                      <a:pt x="3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4307125" y="5136275"/>
                <a:ext cx="52950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575" extrusionOk="0">
                    <a:moveTo>
                      <a:pt x="403" y="0"/>
                    </a:moveTo>
                    <a:cubicBezTo>
                      <a:pt x="201" y="0"/>
                      <a:pt x="0" y="178"/>
                      <a:pt x="154" y="382"/>
                    </a:cubicBezTo>
                    <a:cubicBezTo>
                      <a:pt x="463" y="824"/>
                      <a:pt x="661" y="1199"/>
                      <a:pt x="1147" y="1508"/>
                    </a:cubicBezTo>
                    <a:cubicBezTo>
                      <a:pt x="1213" y="1552"/>
                      <a:pt x="1290" y="1574"/>
                      <a:pt x="1367" y="1574"/>
                    </a:cubicBezTo>
                    <a:cubicBezTo>
                      <a:pt x="1445" y="1574"/>
                      <a:pt x="1522" y="1552"/>
                      <a:pt x="1588" y="1508"/>
                    </a:cubicBezTo>
                    <a:cubicBezTo>
                      <a:pt x="1765" y="1420"/>
                      <a:pt x="1919" y="1265"/>
                      <a:pt x="2007" y="1066"/>
                    </a:cubicBezTo>
                    <a:cubicBezTo>
                      <a:pt x="2118" y="846"/>
                      <a:pt x="1963" y="581"/>
                      <a:pt x="1698" y="581"/>
                    </a:cubicBezTo>
                    <a:cubicBezTo>
                      <a:pt x="1673" y="578"/>
                      <a:pt x="1647" y="577"/>
                      <a:pt x="1622" y="577"/>
                    </a:cubicBezTo>
                    <a:cubicBezTo>
                      <a:pt x="1541" y="577"/>
                      <a:pt x="1461" y="590"/>
                      <a:pt x="1385" y="615"/>
                    </a:cubicBezTo>
                    <a:lnTo>
                      <a:pt x="1385" y="615"/>
                    </a:lnTo>
                    <a:cubicBezTo>
                      <a:pt x="1106" y="443"/>
                      <a:pt x="840" y="247"/>
                      <a:pt x="573" y="51"/>
                    </a:cubicBezTo>
                    <a:cubicBezTo>
                      <a:pt x="522" y="16"/>
                      <a:pt x="463" y="0"/>
                      <a:pt x="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4391700" y="5204225"/>
                <a:ext cx="453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08" extrusionOk="0">
                    <a:moveTo>
                      <a:pt x="679" y="0"/>
                    </a:moveTo>
                    <a:cubicBezTo>
                      <a:pt x="342" y="0"/>
                      <a:pt x="1" y="425"/>
                      <a:pt x="235" y="732"/>
                    </a:cubicBezTo>
                    <a:lnTo>
                      <a:pt x="213" y="754"/>
                    </a:lnTo>
                    <a:cubicBezTo>
                      <a:pt x="500" y="1107"/>
                      <a:pt x="721" y="1526"/>
                      <a:pt x="1184" y="1593"/>
                    </a:cubicBezTo>
                    <a:cubicBezTo>
                      <a:pt x="1223" y="1603"/>
                      <a:pt x="1262" y="1608"/>
                      <a:pt x="1300" y="1608"/>
                    </a:cubicBezTo>
                    <a:cubicBezTo>
                      <a:pt x="1583" y="1608"/>
                      <a:pt x="1814" y="1333"/>
                      <a:pt x="1736" y="1041"/>
                    </a:cubicBezTo>
                    <a:cubicBezTo>
                      <a:pt x="1670" y="577"/>
                      <a:pt x="1251" y="335"/>
                      <a:pt x="898" y="70"/>
                    </a:cubicBezTo>
                    <a:cubicBezTo>
                      <a:pt x="829" y="22"/>
                      <a:pt x="754" y="0"/>
                      <a:pt x="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4456600" y="5270525"/>
                <a:ext cx="331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180" extrusionOk="0">
                    <a:moveTo>
                      <a:pt x="354" y="0"/>
                    </a:moveTo>
                    <a:cubicBezTo>
                      <a:pt x="288" y="0"/>
                      <a:pt x="222" y="22"/>
                      <a:pt x="200" y="88"/>
                    </a:cubicBezTo>
                    <a:cubicBezTo>
                      <a:pt x="45" y="353"/>
                      <a:pt x="1" y="640"/>
                      <a:pt x="45" y="927"/>
                    </a:cubicBezTo>
                    <a:cubicBezTo>
                      <a:pt x="83" y="1077"/>
                      <a:pt x="216" y="1179"/>
                      <a:pt x="364" y="1179"/>
                    </a:cubicBezTo>
                    <a:cubicBezTo>
                      <a:pt x="390" y="1179"/>
                      <a:pt x="416" y="1176"/>
                      <a:pt x="442" y="1170"/>
                    </a:cubicBezTo>
                    <a:cubicBezTo>
                      <a:pt x="619" y="1103"/>
                      <a:pt x="795" y="1015"/>
                      <a:pt x="928" y="883"/>
                    </a:cubicBezTo>
                    <a:cubicBezTo>
                      <a:pt x="1325" y="596"/>
                      <a:pt x="972" y="0"/>
                      <a:pt x="5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4500575" y="5327350"/>
                <a:ext cx="34150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240" extrusionOk="0">
                    <a:moveTo>
                      <a:pt x="271" y="1"/>
                    </a:moveTo>
                    <a:cubicBezTo>
                      <a:pt x="125" y="1"/>
                      <a:pt x="0" y="166"/>
                      <a:pt x="74" y="331"/>
                    </a:cubicBezTo>
                    <a:cubicBezTo>
                      <a:pt x="162" y="486"/>
                      <a:pt x="228" y="640"/>
                      <a:pt x="294" y="817"/>
                    </a:cubicBezTo>
                    <a:cubicBezTo>
                      <a:pt x="405" y="971"/>
                      <a:pt x="559" y="1104"/>
                      <a:pt x="736" y="1192"/>
                    </a:cubicBezTo>
                    <a:cubicBezTo>
                      <a:pt x="797" y="1225"/>
                      <a:pt x="858" y="1239"/>
                      <a:pt x="917" y="1239"/>
                    </a:cubicBezTo>
                    <a:cubicBezTo>
                      <a:pt x="1172" y="1239"/>
                      <a:pt x="1365" y="958"/>
                      <a:pt x="1221" y="706"/>
                    </a:cubicBezTo>
                    <a:cubicBezTo>
                      <a:pt x="1155" y="530"/>
                      <a:pt x="1023" y="375"/>
                      <a:pt x="868" y="243"/>
                    </a:cubicBezTo>
                    <a:cubicBezTo>
                      <a:pt x="692" y="199"/>
                      <a:pt x="515" y="111"/>
                      <a:pt x="361" y="22"/>
                    </a:cubicBezTo>
                    <a:cubicBezTo>
                      <a:pt x="331" y="7"/>
                      <a:pt x="301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4540875" y="5385000"/>
                <a:ext cx="22725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770" extrusionOk="0">
                    <a:moveTo>
                      <a:pt x="322" y="1"/>
                    </a:moveTo>
                    <a:cubicBezTo>
                      <a:pt x="146" y="1"/>
                      <a:pt x="1" y="214"/>
                      <a:pt x="139" y="387"/>
                    </a:cubicBezTo>
                    <a:cubicBezTo>
                      <a:pt x="249" y="519"/>
                      <a:pt x="382" y="629"/>
                      <a:pt x="536" y="740"/>
                    </a:cubicBezTo>
                    <a:cubicBezTo>
                      <a:pt x="569" y="760"/>
                      <a:pt x="604" y="769"/>
                      <a:pt x="637" y="769"/>
                    </a:cubicBezTo>
                    <a:cubicBezTo>
                      <a:pt x="783" y="769"/>
                      <a:pt x="909" y="597"/>
                      <a:pt x="801" y="453"/>
                    </a:cubicBezTo>
                    <a:cubicBezTo>
                      <a:pt x="713" y="298"/>
                      <a:pt x="602" y="166"/>
                      <a:pt x="470" y="56"/>
                    </a:cubicBezTo>
                    <a:cubicBezTo>
                      <a:pt x="422" y="17"/>
                      <a:pt x="371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3772950" y="4618375"/>
                <a:ext cx="74925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814" extrusionOk="0">
                    <a:moveTo>
                      <a:pt x="579" y="1"/>
                    </a:moveTo>
                    <a:cubicBezTo>
                      <a:pt x="287" y="1"/>
                      <a:pt x="0" y="375"/>
                      <a:pt x="179" y="662"/>
                    </a:cubicBezTo>
                    <a:cubicBezTo>
                      <a:pt x="797" y="1479"/>
                      <a:pt x="1437" y="2450"/>
                      <a:pt x="2453" y="2803"/>
                    </a:cubicBezTo>
                    <a:cubicBezTo>
                      <a:pt x="2485" y="2810"/>
                      <a:pt x="2517" y="2814"/>
                      <a:pt x="2548" y="2814"/>
                    </a:cubicBezTo>
                    <a:cubicBezTo>
                      <a:pt x="2795" y="2814"/>
                      <a:pt x="2997" y="2591"/>
                      <a:pt x="2938" y="2317"/>
                    </a:cubicBezTo>
                    <a:cubicBezTo>
                      <a:pt x="2585" y="1324"/>
                      <a:pt x="1614" y="662"/>
                      <a:pt x="775" y="66"/>
                    </a:cubicBezTo>
                    <a:cubicBezTo>
                      <a:pt x="713" y="21"/>
                      <a:pt x="646" y="1"/>
                      <a:pt x="5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3863350" y="4740100"/>
                <a:ext cx="314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163" extrusionOk="0">
                    <a:moveTo>
                      <a:pt x="269" y="1"/>
                    </a:moveTo>
                    <a:cubicBezTo>
                      <a:pt x="133" y="1"/>
                      <a:pt x="1" y="174"/>
                      <a:pt x="72" y="317"/>
                    </a:cubicBezTo>
                    <a:lnTo>
                      <a:pt x="95" y="295"/>
                    </a:lnTo>
                    <a:cubicBezTo>
                      <a:pt x="359" y="670"/>
                      <a:pt x="359" y="1023"/>
                      <a:pt x="845" y="1156"/>
                    </a:cubicBezTo>
                    <a:cubicBezTo>
                      <a:pt x="866" y="1160"/>
                      <a:pt x="887" y="1162"/>
                      <a:pt x="907" y="1162"/>
                    </a:cubicBezTo>
                    <a:cubicBezTo>
                      <a:pt x="1101" y="1162"/>
                      <a:pt x="1258" y="982"/>
                      <a:pt x="1198" y="803"/>
                    </a:cubicBezTo>
                    <a:cubicBezTo>
                      <a:pt x="1066" y="295"/>
                      <a:pt x="735" y="295"/>
                      <a:pt x="359" y="30"/>
                    </a:cubicBezTo>
                    <a:cubicBezTo>
                      <a:pt x="331" y="10"/>
                      <a:pt x="299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3964950" y="4859625"/>
                <a:ext cx="43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650" extrusionOk="0">
                    <a:moveTo>
                      <a:pt x="514" y="1"/>
                    </a:moveTo>
                    <a:cubicBezTo>
                      <a:pt x="257" y="1"/>
                      <a:pt x="1" y="335"/>
                      <a:pt x="180" y="568"/>
                    </a:cubicBezTo>
                    <a:cubicBezTo>
                      <a:pt x="511" y="1009"/>
                      <a:pt x="908" y="1583"/>
                      <a:pt x="1482" y="1649"/>
                    </a:cubicBezTo>
                    <a:cubicBezTo>
                      <a:pt x="1636" y="1649"/>
                      <a:pt x="1747" y="1517"/>
                      <a:pt x="1747" y="1385"/>
                    </a:cubicBezTo>
                    <a:cubicBezTo>
                      <a:pt x="1680" y="789"/>
                      <a:pt x="1129" y="391"/>
                      <a:pt x="687" y="60"/>
                    </a:cubicBezTo>
                    <a:cubicBezTo>
                      <a:pt x="633" y="19"/>
                      <a:pt x="573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4040875" y="4935525"/>
                <a:ext cx="640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398" extrusionOk="0">
                    <a:moveTo>
                      <a:pt x="452" y="0"/>
                    </a:moveTo>
                    <a:cubicBezTo>
                      <a:pt x="222" y="0"/>
                      <a:pt x="1" y="274"/>
                      <a:pt x="144" y="489"/>
                    </a:cubicBezTo>
                    <a:cubicBezTo>
                      <a:pt x="652" y="1218"/>
                      <a:pt x="1071" y="2122"/>
                      <a:pt x="1998" y="2387"/>
                    </a:cubicBezTo>
                    <a:cubicBezTo>
                      <a:pt x="2028" y="2394"/>
                      <a:pt x="2058" y="2398"/>
                      <a:pt x="2088" y="2398"/>
                    </a:cubicBezTo>
                    <a:cubicBezTo>
                      <a:pt x="2341" y="2398"/>
                      <a:pt x="2562" y="2156"/>
                      <a:pt x="2483" y="1880"/>
                    </a:cubicBezTo>
                    <a:cubicBezTo>
                      <a:pt x="2219" y="975"/>
                      <a:pt x="1314" y="556"/>
                      <a:pt x="607" y="48"/>
                    </a:cubicBezTo>
                    <a:cubicBezTo>
                      <a:pt x="558" y="15"/>
                      <a:pt x="505" y="0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4126475" y="5023000"/>
                <a:ext cx="532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1836" extrusionOk="0">
                    <a:moveTo>
                      <a:pt x="656" y="1"/>
                    </a:moveTo>
                    <a:cubicBezTo>
                      <a:pt x="299" y="1"/>
                      <a:pt x="1" y="470"/>
                      <a:pt x="339" y="808"/>
                    </a:cubicBezTo>
                    <a:cubicBezTo>
                      <a:pt x="667" y="1218"/>
                      <a:pt x="1032" y="1835"/>
                      <a:pt x="1611" y="1835"/>
                    </a:cubicBezTo>
                    <a:cubicBezTo>
                      <a:pt x="1657" y="1835"/>
                      <a:pt x="1704" y="1832"/>
                      <a:pt x="1752" y="1824"/>
                    </a:cubicBezTo>
                    <a:cubicBezTo>
                      <a:pt x="1862" y="1779"/>
                      <a:pt x="1973" y="1691"/>
                      <a:pt x="1995" y="1559"/>
                    </a:cubicBezTo>
                    <a:cubicBezTo>
                      <a:pt x="2127" y="919"/>
                      <a:pt x="1443" y="521"/>
                      <a:pt x="979" y="146"/>
                    </a:cubicBezTo>
                    <a:cubicBezTo>
                      <a:pt x="877" y="44"/>
                      <a:pt x="76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4181575" y="5109175"/>
                <a:ext cx="83700" cy="77875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115" extrusionOk="0">
                    <a:moveTo>
                      <a:pt x="450" y="0"/>
                    </a:moveTo>
                    <a:cubicBezTo>
                      <a:pt x="220" y="0"/>
                      <a:pt x="1" y="298"/>
                      <a:pt x="144" y="495"/>
                    </a:cubicBezTo>
                    <a:cubicBezTo>
                      <a:pt x="784" y="1378"/>
                      <a:pt x="1468" y="2592"/>
                      <a:pt x="2527" y="3055"/>
                    </a:cubicBezTo>
                    <a:cubicBezTo>
                      <a:pt x="2604" y="3096"/>
                      <a:pt x="2682" y="3114"/>
                      <a:pt x="2757" y="3114"/>
                    </a:cubicBezTo>
                    <a:cubicBezTo>
                      <a:pt x="3087" y="3114"/>
                      <a:pt x="3347" y="2757"/>
                      <a:pt x="3167" y="2415"/>
                    </a:cubicBezTo>
                    <a:cubicBezTo>
                      <a:pt x="2704" y="1378"/>
                      <a:pt x="1490" y="694"/>
                      <a:pt x="607" y="54"/>
                    </a:cubicBezTo>
                    <a:cubicBezTo>
                      <a:pt x="557" y="16"/>
                      <a:pt x="503" y="0"/>
                      <a:pt x="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4281200" y="5211725"/>
                <a:ext cx="429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1277" extrusionOk="0">
                    <a:moveTo>
                      <a:pt x="773" y="1"/>
                    </a:moveTo>
                    <a:cubicBezTo>
                      <a:pt x="371" y="1"/>
                      <a:pt x="1" y="544"/>
                      <a:pt x="374" y="917"/>
                    </a:cubicBezTo>
                    <a:lnTo>
                      <a:pt x="617" y="1116"/>
                    </a:lnTo>
                    <a:cubicBezTo>
                      <a:pt x="730" y="1229"/>
                      <a:pt x="856" y="1276"/>
                      <a:pt x="976" y="1276"/>
                    </a:cubicBezTo>
                    <a:cubicBezTo>
                      <a:pt x="1375" y="1276"/>
                      <a:pt x="1718" y="761"/>
                      <a:pt x="1345" y="388"/>
                    </a:cubicBezTo>
                    <a:lnTo>
                      <a:pt x="1124" y="167"/>
                    </a:lnTo>
                    <a:cubicBezTo>
                      <a:pt x="1017" y="50"/>
                      <a:pt x="894" y="1"/>
                      <a:pt x="7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4282550" y="5212725"/>
                <a:ext cx="505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2481" extrusionOk="0">
                    <a:moveTo>
                      <a:pt x="724" y="1"/>
                    </a:moveTo>
                    <a:cubicBezTo>
                      <a:pt x="346" y="1"/>
                      <a:pt x="1" y="514"/>
                      <a:pt x="342" y="855"/>
                    </a:cubicBezTo>
                    <a:cubicBezTo>
                      <a:pt x="850" y="1341"/>
                      <a:pt x="960" y="2025"/>
                      <a:pt x="1534" y="2444"/>
                    </a:cubicBezTo>
                    <a:cubicBezTo>
                      <a:pt x="1584" y="2469"/>
                      <a:pt x="1635" y="2481"/>
                      <a:pt x="1686" y="2481"/>
                    </a:cubicBezTo>
                    <a:cubicBezTo>
                      <a:pt x="1860" y="2481"/>
                      <a:pt x="2019" y="2346"/>
                      <a:pt x="2019" y="2158"/>
                    </a:cubicBezTo>
                    <a:cubicBezTo>
                      <a:pt x="1931" y="1407"/>
                      <a:pt x="1578" y="701"/>
                      <a:pt x="1048" y="149"/>
                    </a:cubicBezTo>
                    <a:cubicBezTo>
                      <a:pt x="948" y="44"/>
                      <a:pt x="835" y="1"/>
                      <a:pt x="7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4359350" y="5305275"/>
                <a:ext cx="43525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512" extrusionOk="0">
                    <a:moveTo>
                      <a:pt x="637" y="1"/>
                    </a:moveTo>
                    <a:cubicBezTo>
                      <a:pt x="287" y="1"/>
                      <a:pt x="0" y="423"/>
                      <a:pt x="294" y="751"/>
                    </a:cubicBezTo>
                    <a:cubicBezTo>
                      <a:pt x="536" y="1082"/>
                      <a:pt x="757" y="1391"/>
                      <a:pt x="1176" y="1501"/>
                    </a:cubicBezTo>
                    <a:cubicBezTo>
                      <a:pt x="1206" y="1508"/>
                      <a:pt x="1236" y="1511"/>
                      <a:pt x="1266" y="1511"/>
                    </a:cubicBezTo>
                    <a:cubicBezTo>
                      <a:pt x="1519" y="1511"/>
                      <a:pt x="1741" y="1270"/>
                      <a:pt x="1662" y="994"/>
                    </a:cubicBezTo>
                    <a:cubicBezTo>
                      <a:pt x="1574" y="574"/>
                      <a:pt x="1265" y="376"/>
                      <a:pt x="934" y="111"/>
                    </a:cubicBezTo>
                    <a:cubicBezTo>
                      <a:pt x="837" y="34"/>
                      <a:pt x="735" y="1"/>
                      <a:pt x="6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4415400" y="5358850"/>
                <a:ext cx="54250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986" extrusionOk="0">
                    <a:moveTo>
                      <a:pt x="371" y="1"/>
                    </a:moveTo>
                    <a:cubicBezTo>
                      <a:pt x="181" y="1"/>
                      <a:pt x="1" y="238"/>
                      <a:pt x="126" y="417"/>
                    </a:cubicBezTo>
                    <a:cubicBezTo>
                      <a:pt x="325" y="704"/>
                      <a:pt x="413" y="969"/>
                      <a:pt x="612" y="1256"/>
                    </a:cubicBezTo>
                    <a:cubicBezTo>
                      <a:pt x="854" y="1543"/>
                      <a:pt x="1141" y="1786"/>
                      <a:pt x="1494" y="1940"/>
                    </a:cubicBezTo>
                    <a:cubicBezTo>
                      <a:pt x="1553" y="1971"/>
                      <a:pt x="1613" y="1985"/>
                      <a:pt x="1671" y="1985"/>
                    </a:cubicBezTo>
                    <a:cubicBezTo>
                      <a:pt x="1941" y="1985"/>
                      <a:pt x="2169" y="1683"/>
                      <a:pt x="2024" y="1411"/>
                    </a:cubicBezTo>
                    <a:cubicBezTo>
                      <a:pt x="1870" y="1057"/>
                      <a:pt x="1627" y="771"/>
                      <a:pt x="1318" y="528"/>
                    </a:cubicBezTo>
                    <a:cubicBezTo>
                      <a:pt x="1053" y="307"/>
                      <a:pt x="766" y="241"/>
                      <a:pt x="501" y="42"/>
                    </a:cubicBezTo>
                    <a:cubicBezTo>
                      <a:pt x="460" y="13"/>
                      <a:pt x="415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3791625" y="4769100"/>
                <a:ext cx="8110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3096" extrusionOk="0">
                    <a:moveTo>
                      <a:pt x="483" y="0"/>
                    </a:moveTo>
                    <a:cubicBezTo>
                      <a:pt x="227" y="0"/>
                      <a:pt x="1" y="321"/>
                      <a:pt x="161" y="570"/>
                    </a:cubicBezTo>
                    <a:cubicBezTo>
                      <a:pt x="757" y="1430"/>
                      <a:pt x="1529" y="2887"/>
                      <a:pt x="2699" y="3086"/>
                    </a:cubicBezTo>
                    <a:cubicBezTo>
                      <a:pt x="2729" y="3093"/>
                      <a:pt x="2759" y="3096"/>
                      <a:pt x="2788" y="3096"/>
                    </a:cubicBezTo>
                    <a:cubicBezTo>
                      <a:pt x="3038" y="3096"/>
                      <a:pt x="3243" y="2857"/>
                      <a:pt x="3184" y="2600"/>
                    </a:cubicBezTo>
                    <a:cubicBezTo>
                      <a:pt x="2986" y="1430"/>
                      <a:pt x="1529" y="658"/>
                      <a:pt x="668" y="62"/>
                    </a:cubicBezTo>
                    <a:cubicBezTo>
                      <a:pt x="608" y="19"/>
                      <a:pt x="545" y="0"/>
                      <a:pt x="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3895425" y="4871475"/>
                <a:ext cx="336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253" extrusionOk="0">
                    <a:moveTo>
                      <a:pt x="310" y="0"/>
                    </a:moveTo>
                    <a:cubicBezTo>
                      <a:pt x="135" y="0"/>
                      <a:pt x="0" y="195"/>
                      <a:pt x="92" y="359"/>
                    </a:cubicBezTo>
                    <a:cubicBezTo>
                      <a:pt x="334" y="756"/>
                      <a:pt x="356" y="1131"/>
                      <a:pt x="864" y="1242"/>
                    </a:cubicBezTo>
                    <a:cubicBezTo>
                      <a:pt x="894" y="1249"/>
                      <a:pt x="924" y="1253"/>
                      <a:pt x="952" y="1253"/>
                    </a:cubicBezTo>
                    <a:cubicBezTo>
                      <a:pt x="1176" y="1253"/>
                      <a:pt x="1344" y="1038"/>
                      <a:pt x="1305" y="822"/>
                    </a:cubicBezTo>
                    <a:cubicBezTo>
                      <a:pt x="1195" y="315"/>
                      <a:pt x="820" y="271"/>
                      <a:pt x="423" y="28"/>
                    </a:cubicBezTo>
                    <a:cubicBezTo>
                      <a:pt x="384" y="9"/>
                      <a:pt x="346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3960225" y="4953325"/>
                <a:ext cx="48100" cy="4102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641" extrusionOk="0">
                    <a:moveTo>
                      <a:pt x="371" y="1"/>
                    </a:moveTo>
                    <a:cubicBezTo>
                      <a:pt x="181" y="1"/>
                      <a:pt x="0" y="238"/>
                      <a:pt x="126" y="417"/>
                    </a:cubicBezTo>
                    <a:cubicBezTo>
                      <a:pt x="175" y="467"/>
                      <a:pt x="217" y="530"/>
                      <a:pt x="253" y="595"/>
                    </a:cubicBezTo>
                    <a:lnTo>
                      <a:pt x="253" y="595"/>
                    </a:lnTo>
                    <a:cubicBezTo>
                      <a:pt x="218" y="766"/>
                      <a:pt x="265" y="954"/>
                      <a:pt x="413" y="1102"/>
                    </a:cubicBezTo>
                    <a:lnTo>
                      <a:pt x="854" y="1499"/>
                    </a:lnTo>
                    <a:cubicBezTo>
                      <a:pt x="964" y="1599"/>
                      <a:pt x="1084" y="1641"/>
                      <a:pt x="1199" y="1641"/>
                    </a:cubicBezTo>
                    <a:cubicBezTo>
                      <a:pt x="1592" y="1641"/>
                      <a:pt x="1924" y="1146"/>
                      <a:pt x="1582" y="770"/>
                    </a:cubicBezTo>
                    <a:lnTo>
                      <a:pt x="1185" y="329"/>
                    </a:lnTo>
                    <a:cubicBezTo>
                      <a:pt x="1068" y="212"/>
                      <a:pt x="926" y="158"/>
                      <a:pt x="787" y="158"/>
                    </a:cubicBezTo>
                    <a:cubicBezTo>
                      <a:pt x="750" y="158"/>
                      <a:pt x="714" y="162"/>
                      <a:pt x="679" y="169"/>
                    </a:cubicBezTo>
                    <a:lnTo>
                      <a:pt x="679" y="169"/>
                    </a:lnTo>
                    <a:cubicBezTo>
                      <a:pt x="613" y="134"/>
                      <a:pt x="550" y="91"/>
                      <a:pt x="501" y="42"/>
                    </a:cubicBezTo>
                    <a:cubicBezTo>
                      <a:pt x="460" y="13"/>
                      <a:pt x="415" y="1"/>
                      <a:pt x="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4008350" y="5018225"/>
                <a:ext cx="322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995" extrusionOk="0">
                    <a:moveTo>
                      <a:pt x="416" y="1"/>
                    </a:moveTo>
                    <a:cubicBezTo>
                      <a:pt x="188" y="1"/>
                      <a:pt x="1" y="261"/>
                      <a:pt x="143" y="492"/>
                    </a:cubicBezTo>
                    <a:cubicBezTo>
                      <a:pt x="209" y="624"/>
                      <a:pt x="297" y="757"/>
                      <a:pt x="386" y="867"/>
                    </a:cubicBezTo>
                    <a:cubicBezTo>
                      <a:pt x="443" y="957"/>
                      <a:pt x="521" y="994"/>
                      <a:pt x="605" y="994"/>
                    </a:cubicBezTo>
                    <a:cubicBezTo>
                      <a:pt x="911" y="994"/>
                      <a:pt x="1289" y="501"/>
                      <a:pt x="959" y="293"/>
                    </a:cubicBezTo>
                    <a:lnTo>
                      <a:pt x="584" y="50"/>
                    </a:lnTo>
                    <a:cubicBezTo>
                      <a:pt x="529" y="16"/>
                      <a:pt x="471" y="1"/>
                      <a:pt x="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4051775" y="5061650"/>
                <a:ext cx="4182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580" extrusionOk="0">
                    <a:moveTo>
                      <a:pt x="347" y="1"/>
                    </a:moveTo>
                    <a:cubicBezTo>
                      <a:pt x="172" y="1"/>
                      <a:pt x="0" y="221"/>
                      <a:pt x="127" y="366"/>
                    </a:cubicBezTo>
                    <a:cubicBezTo>
                      <a:pt x="194" y="476"/>
                      <a:pt x="238" y="609"/>
                      <a:pt x="260" y="741"/>
                    </a:cubicBezTo>
                    <a:cubicBezTo>
                      <a:pt x="348" y="896"/>
                      <a:pt x="458" y="1028"/>
                      <a:pt x="569" y="1160"/>
                    </a:cubicBezTo>
                    <a:cubicBezTo>
                      <a:pt x="723" y="1425"/>
                      <a:pt x="1010" y="1580"/>
                      <a:pt x="1319" y="1580"/>
                    </a:cubicBezTo>
                    <a:cubicBezTo>
                      <a:pt x="1518" y="1580"/>
                      <a:pt x="1650" y="1425"/>
                      <a:pt x="1672" y="1249"/>
                    </a:cubicBezTo>
                    <a:cubicBezTo>
                      <a:pt x="1672" y="940"/>
                      <a:pt x="1518" y="631"/>
                      <a:pt x="1231" y="476"/>
                    </a:cubicBezTo>
                    <a:cubicBezTo>
                      <a:pt x="1120" y="366"/>
                      <a:pt x="966" y="256"/>
                      <a:pt x="811" y="189"/>
                    </a:cubicBezTo>
                    <a:cubicBezTo>
                      <a:pt x="701" y="145"/>
                      <a:pt x="569" y="101"/>
                      <a:pt x="458" y="35"/>
                    </a:cubicBezTo>
                    <a:cubicBezTo>
                      <a:pt x="423" y="11"/>
                      <a:pt x="385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4103975" y="5131100"/>
                <a:ext cx="50300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892" extrusionOk="0">
                    <a:moveTo>
                      <a:pt x="578" y="1"/>
                    </a:moveTo>
                    <a:cubicBezTo>
                      <a:pt x="260" y="1"/>
                      <a:pt x="0" y="354"/>
                      <a:pt x="180" y="678"/>
                    </a:cubicBezTo>
                    <a:cubicBezTo>
                      <a:pt x="511" y="1207"/>
                      <a:pt x="908" y="1825"/>
                      <a:pt x="1570" y="1891"/>
                    </a:cubicBezTo>
                    <a:cubicBezTo>
                      <a:pt x="1813" y="1891"/>
                      <a:pt x="2012" y="1693"/>
                      <a:pt x="2012" y="1450"/>
                    </a:cubicBezTo>
                    <a:cubicBezTo>
                      <a:pt x="1946" y="788"/>
                      <a:pt x="1328" y="391"/>
                      <a:pt x="798" y="60"/>
                    </a:cubicBezTo>
                    <a:cubicBezTo>
                      <a:pt x="725" y="19"/>
                      <a:pt x="650" y="1"/>
                      <a:pt x="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4173925" y="5220150"/>
                <a:ext cx="557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981" extrusionOk="0">
                    <a:moveTo>
                      <a:pt x="773" y="0"/>
                    </a:moveTo>
                    <a:cubicBezTo>
                      <a:pt x="350" y="0"/>
                      <a:pt x="0" y="521"/>
                      <a:pt x="361" y="934"/>
                    </a:cubicBezTo>
                    <a:lnTo>
                      <a:pt x="361" y="912"/>
                    </a:lnTo>
                    <a:cubicBezTo>
                      <a:pt x="715" y="1309"/>
                      <a:pt x="1068" y="1883"/>
                      <a:pt x="1619" y="1971"/>
                    </a:cubicBezTo>
                    <a:cubicBezTo>
                      <a:pt x="1652" y="1977"/>
                      <a:pt x="1684" y="1980"/>
                      <a:pt x="1715" y="1980"/>
                    </a:cubicBezTo>
                    <a:cubicBezTo>
                      <a:pt x="2003" y="1980"/>
                      <a:pt x="2231" y="1718"/>
                      <a:pt x="2171" y="1419"/>
                    </a:cubicBezTo>
                    <a:cubicBezTo>
                      <a:pt x="2105" y="867"/>
                      <a:pt x="1531" y="492"/>
                      <a:pt x="1134" y="139"/>
                    </a:cubicBezTo>
                    <a:cubicBezTo>
                      <a:pt x="1017" y="42"/>
                      <a:pt x="892" y="0"/>
                      <a:pt x="7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4233875" y="5294850"/>
                <a:ext cx="445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544" extrusionOk="0">
                    <a:moveTo>
                      <a:pt x="658" y="1"/>
                    </a:moveTo>
                    <a:cubicBezTo>
                      <a:pt x="318" y="1"/>
                      <a:pt x="1" y="450"/>
                      <a:pt x="215" y="771"/>
                    </a:cubicBezTo>
                    <a:cubicBezTo>
                      <a:pt x="469" y="1122"/>
                      <a:pt x="774" y="1543"/>
                      <a:pt x="1224" y="1543"/>
                    </a:cubicBezTo>
                    <a:cubicBezTo>
                      <a:pt x="1282" y="1543"/>
                      <a:pt x="1343" y="1536"/>
                      <a:pt x="1406" y="1521"/>
                    </a:cubicBezTo>
                    <a:cubicBezTo>
                      <a:pt x="1517" y="1477"/>
                      <a:pt x="1605" y="1388"/>
                      <a:pt x="1649" y="1278"/>
                    </a:cubicBezTo>
                    <a:cubicBezTo>
                      <a:pt x="1781" y="726"/>
                      <a:pt x="1296" y="373"/>
                      <a:pt x="899" y="86"/>
                    </a:cubicBezTo>
                    <a:cubicBezTo>
                      <a:pt x="822" y="27"/>
                      <a:pt x="739" y="1"/>
                      <a:pt x="6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4277200" y="5338850"/>
                <a:ext cx="290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32" extrusionOk="0">
                    <a:moveTo>
                      <a:pt x="605" y="1"/>
                    </a:moveTo>
                    <a:cubicBezTo>
                      <a:pt x="280" y="1"/>
                      <a:pt x="0" y="402"/>
                      <a:pt x="291" y="710"/>
                    </a:cubicBezTo>
                    <a:cubicBezTo>
                      <a:pt x="382" y="796"/>
                      <a:pt x="481" y="832"/>
                      <a:pt x="575" y="832"/>
                    </a:cubicBezTo>
                    <a:cubicBezTo>
                      <a:pt x="894" y="832"/>
                      <a:pt x="1159" y="420"/>
                      <a:pt x="887" y="114"/>
                    </a:cubicBezTo>
                    <a:cubicBezTo>
                      <a:pt x="798" y="35"/>
                      <a:pt x="700" y="1"/>
                      <a:pt x="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4280575" y="5341575"/>
                <a:ext cx="525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909" extrusionOk="0">
                    <a:moveTo>
                      <a:pt x="465" y="0"/>
                    </a:moveTo>
                    <a:cubicBezTo>
                      <a:pt x="214" y="0"/>
                      <a:pt x="1" y="318"/>
                      <a:pt x="222" y="557"/>
                    </a:cubicBezTo>
                    <a:cubicBezTo>
                      <a:pt x="664" y="998"/>
                      <a:pt x="1083" y="1572"/>
                      <a:pt x="1635" y="1881"/>
                    </a:cubicBezTo>
                    <a:cubicBezTo>
                      <a:pt x="1676" y="1900"/>
                      <a:pt x="1718" y="1908"/>
                      <a:pt x="1758" y="1908"/>
                    </a:cubicBezTo>
                    <a:cubicBezTo>
                      <a:pt x="1950" y="1908"/>
                      <a:pt x="2102" y="1707"/>
                      <a:pt x="2010" y="1506"/>
                    </a:cubicBezTo>
                    <a:cubicBezTo>
                      <a:pt x="1701" y="954"/>
                      <a:pt x="1127" y="535"/>
                      <a:pt x="686" y="93"/>
                    </a:cubicBezTo>
                    <a:cubicBezTo>
                      <a:pt x="616" y="28"/>
                      <a:pt x="538" y="0"/>
                      <a:pt x="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3803900" y="4880725"/>
                <a:ext cx="63075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2871" extrusionOk="0">
                    <a:moveTo>
                      <a:pt x="333" y="0"/>
                    </a:moveTo>
                    <a:cubicBezTo>
                      <a:pt x="167" y="0"/>
                      <a:pt x="0" y="154"/>
                      <a:pt x="133" y="320"/>
                    </a:cubicBezTo>
                    <a:cubicBezTo>
                      <a:pt x="376" y="673"/>
                      <a:pt x="530" y="1159"/>
                      <a:pt x="773" y="1512"/>
                    </a:cubicBezTo>
                    <a:cubicBezTo>
                      <a:pt x="994" y="1887"/>
                      <a:pt x="1192" y="2284"/>
                      <a:pt x="1435" y="2615"/>
                    </a:cubicBezTo>
                    <a:cubicBezTo>
                      <a:pt x="1551" y="2793"/>
                      <a:pt x="1724" y="2871"/>
                      <a:pt x="1896" y="2871"/>
                    </a:cubicBezTo>
                    <a:cubicBezTo>
                      <a:pt x="2212" y="2871"/>
                      <a:pt x="2522" y="2605"/>
                      <a:pt x="2450" y="2218"/>
                    </a:cubicBezTo>
                    <a:cubicBezTo>
                      <a:pt x="2340" y="1732"/>
                      <a:pt x="2119" y="1291"/>
                      <a:pt x="1788" y="916"/>
                    </a:cubicBezTo>
                    <a:cubicBezTo>
                      <a:pt x="1413" y="496"/>
                      <a:pt x="906" y="364"/>
                      <a:pt x="486" y="55"/>
                    </a:cubicBezTo>
                    <a:cubicBezTo>
                      <a:pt x="443" y="17"/>
                      <a:pt x="388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3889825" y="5000550"/>
                <a:ext cx="451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402" extrusionOk="0">
                    <a:moveTo>
                      <a:pt x="538" y="1"/>
                    </a:moveTo>
                    <a:cubicBezTo>
                      <a:pt x="249" y="1"/>
                      <a:pt x="1" y="371"/>
                      <a:pt x="271" y="625"/>
                    </a:cubicBezTo>
                    <a:lnTo>
                      <a:pt x="271" y="647"/>
                    </a:lnTo>
                    <a:lnTo>
                      <a:pt x="280" y="657"/>
                    </a:lnTo>
                    <a:lnTo>
                      <a:pt x="280" y="657"/>
                    </a:lnTo>
                    <a:cubicBezTo>
                      <a:pt x="346" y="1000"/>
                      <a:pt x="727" y="1402"/>
                      <a:pt x="1089" y="1402"/>
                    </a:cubicBezTo>
                    <a:cubicBezTo>
                      <a:pt x="1205" y="1402"/>
                      <a:pt x="1318" y="1361"/>
                      <a:pt x="1419" y="1265"/>
                    </a:cubicBezTo>
                    <a:cubicBezTo>
                      <a:pt x="1805" y="879"/>
                      <a:pt x="1279" y="273"/>
                      <a:pt x="831" y="142"/>
                    </a:cubicBezTo>
                    <a:lnTo>
                      <a:pt x="831" y="142"/>
                    </a:lnTo>
                    <a:lnTo>
                      <a:pt x="801" y="117"/>
                    </a:lnTo>
                    <a:cubicBezTo>
                      <a:pt x="719" y="35"/>
                      <a:pt x="627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3946725" y="5055350"/>
                <a:ext cx="5215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1907" extrusionOk="0">
                    <a:moveTo>
                      <a:pt x="240" y="0"/>
                    </a:moveTo>
                    <a:cubicBezTo>
                      <a:pt x="121" y="0"/>
                      <a:pt x="1" y="155"/>
                      <a:pt x="92" y="265"/>
                    </a:cubicBezTo>
                    <a:cubicBezTo>
                      <a:pt x="269" y="530"/>
                      <a:pt x="246" y="816"/>
                      <a:pt x="445" y="1081"/>
                    </a:cubicBezTo>
                    <a:cubicBezTo>
                      <a:pt x="688" y="1412"/>
                      <a:pt x="997" y="1677"/>
                      <a:pt x="1350" y="1854"/>
                    </a:cubicBezTo>
                    <a:cubicBezTo>
                      <a:pt x="1419" y="1890"/>
                      <a:pt x="1490" y="1907"/>
                      <a:pt x="1557" y="1907"/>
                    </a:cubicBezTo>
                    <a:cubicBezTo>
                      <a:pt x="1852" y="1907"/>
                      <a:pt x="2086" y="1590"/>
                      <a:pt x="1924" y="1302"/>
                    </a:cubicBezTo>
                    <a:cubicBezTo>
                      <a:pt x="1747" y="927"/>
                      <a:pt x="1482" y="618"/>
                      <a:pt x="1151" y="397"/>
                    </a:cubicBezTo>
                    <a:cubicBezTo>
                      <a:pt x="864" y="199"/>
                      <a:pt x="578" y="199"/>
                      <a:pt x="313" y="22"/>
                    </a:cubicBezTo>
                    <a:cubicBezTo>
                      <a:pt x="290" y="7"/>
                      <a:pt x="265" y="0"/>
                      <a:pt x="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4008575" y="5138775"/>
                <a:ext cx="389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199" extrusionOk="0">
                    <a:moveTo>
                      <a:pt x="775" y="0"/>
                    </a:moveTo>
                    <a:cubicBezTo>
                      <a:pt x="370" y="0"/>
                      <a:pt x="1" y="572"/>
                      <a:pt x="509" y="900"/>
                    </a:cubicBezTo>
                    <a:lnTo>
                      <a:pt x="884" y="1143"/>
                    </a:lnTo>
                    <a:cubicBezTo>
                      <a:pt x="948" y="1181"/>
                      <a:pt x="1013" y="1198"/>
                      <a:pt x="1076" y="1198"/>
                    </a:cubicBezTo>
                    <a:cubicBezTo>
                      <a:pt x="1339" y="1198"/>
                      <a:pt x="1557" y="899"/>
                      <a:pt x="1414" y="613"/>
                    </a:cubicBezTo>
                    <a:lnTo>
                      <a:pt x="1171" y="238"/>
                    </a:lnTo>
                    <a:cubicBezTo>
                      <a:pt x="1058" y="68"/>
                      <a:pt x="914" y="0"/>
                      <a:pt x="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4046750" y="5189925"/>
                <a:ext cx="478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757" extrusionOk="0">
                    <a:moveTo>
                      <a:pt x="546" y="0"/>
                    </a:moveTo>
                    <a:cubicBezTo>
                      <a:pt x="263" y="0"/>
                      <a:pt x="0" y="353"/>
                      <a:pt x="196" y="620"/>
                    </a:cubicBezTo>
                    <a:lnTo>
                      <a:pt x="174" y="620"/>
                    </a:lnTo>
                    <a:cubicBezTo>
                      <a:pt x="505" y="1083"/>
                      <a:pt x="880" y="1591"/>
                      <a:pt x="1432" y="1745"/>
                    </a:cubicBezTo>
                    <a:cubicBezTo>
                      <a:pt x="1462" y="1753"/>
                      <a:pt x="1491" y="1756"/>
                      <a:pt x="1520" y="1756"/>
                    </a:cubicBezTo>
                    <a:cubicBezTo>
                      <a:pt x="1743" y="1756"/>
                      <a:pt x="1912" y="1541"/>
                      <a:pt x="1873" y="1326"/>
                    </a:cubicBezTo>
                    <a:cubicBezTo>
                      <a:pt x="1719" y="752"/>
                      <a:pt x="1211" y="377"/>
                      <a:pt x="748" y="68"/>
                    </a:cubicBezTo>
                    <a:cubicBezTo>
                      <a:pt x="683" y="21"/>
                      <a:pt x="614" y="0"/>
                      <a:pt x="5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4107350" y="5251400"/>
                <a:ext cx="3092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26" extrusionOk="0">
                    <a:moveTo>
                      <a:pt x="441" y="1"/>
                    </a:moveTo>
                    <a:cubicBezTo>
                      <a:pt x="267" y="1"/>
                      <a:pt x="114" y="161"/>
                      <a:pt x="177" y="368"/>
                    </a:cubicBezTo>
                    <a:lnTo>
                      <a:pt x="155" y="346"/>
                    </a:lnTo>
                    <a:lnTo>
                      <a:pt x="155" y="346"/>
                    </a:lnTo>
                    <a:cubicBezTo>
                      <a:pt x="177" y="434"/>
                      <a:pt x="45" y="566"/>
                      <a:pt x="23" y="633"/>
                    </a:cubicBezTo>
                    <a:cubicBezTo>
                      <a:pt x="1" y="765"/>
                      <a:pt x="23" y="897"/>
                      <a:pt x="67" y="1030"/>
                    </a:cubicBezTo>
                    <a:cubicBezTo>
                      <a:pt x="106" y="1203"/>
                      <a:pt x="277" y="1325"/>
                      <a:pt x="452" y="1325"/>
                    </a:cubicBezTo>
                    <a:cubicBezTo>
                      <a:pt x="478" y="1325"/>
                      <a:pt x="505" y="1323"/>
                      <a:pt x="531" y="1317"/>
                    </a:cubicBezTo>
                    <a:cubicBezTo>
                      <a:pt x="884" y="1228"/>
                      <a:pt x="972" y="1052"/>
                      <a:pt x="1104" y="743"/>
                    </a:cubicBezTo>
                    <a:cubicBezTo>
                      <a:pt x="1237" y="412"/>
                      <a:pt x="906" y="147"/>
                      <a:pt x="641" y="125"/>
                    </a:cubicBezTo>
                    <a:lnTo>
                      <a:pt x="641" y="81"/>
                    </a:lnTo>
                    <a:cubicBezTo>
                      <a:pt x="579" y="25"/>
                      <a:pt x="508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4154625" y="5331675"/>
                <a:ext cx="286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951" extrusionOk="0">
                    <a:moveTo>
                      <a:pt x="545" y="0"/>
                    </a:moveTo>
                    <a:cubicBezTo>
                      <a:pt x="267" y="0"/>
                      <a:pt x="0" y="383"/>
                      <a:pt x="273" y="622"/>
                    </a:cubicBezTo>
                    <a:cubicBezTo>
                      <a:pt x="405" y="754"/>
                      <a:pt x="560" y="864"/>
                      <a:pt x="736" y="931"/>
                    </a:cubicBezTo>
                    <a:cubicBezTo>
                      <a:pt x="770" y="944"/>
                      <a:pt x="804" y="951"/>
                      <a:pt x="836" y="951"/>
                    </a:cubicBezTo>
                    <a:cubicBezTo>
                      <a:pt x="1012" y="951"/>
                      <a:pt x="1145" y="764"/>
                      <a:pt x="1089" y="578"/>
                    </a:cubicBezTo>
                    <a:cubicBezTo>
                      <a:pt x="1001" y="401"/>
                      <a:pt x="913" y="246"/>
                      <a:pt x="780" y="114"/>
                    </a:cubicBezTo>
                    <a:cubicBezTo>
                      <a:pt x="710" y="34"/>
                      <a:pt x="627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3810125" y="5035000"/>
                <a:ext cx="449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1681" extrusionOk="0">
                    <a:moveTo>
                      <a:pt x="410" y="0"/>
                    </a:moveTo>
                    <a:cubicBezTo>
                      <a:pt x="183" y="0"/>
                      <a:pt x="1" y="249"/>
                      <a:pt x="127" y="483"/>
                    </a:cubicBezTo>
                    <a:cubicBezTo>
                      <a:pt x="436" y="946"/>
                      <a:pt x="701" y="1586"/>
                      <a:pt x="1297" y="1675"/>
                    </a:cubicBezTo>
                    <a:cubicBezTo>
                      <a:pt x="1319" y="1678"/>
                      <a:pt x="1342" y="1680"/>
                      <a:pt x="1365" y="1680"/>
                    </a:cubicBezTo>
                    <a:cubicBezTo>
                      <a:pt x="1601" y="1680"/>
                      <a:pt x="1798" y="1475"/>
                      <a:pt x="1738" y="1233"/>
                    </a:cubicBezTo>
                    <a:cubicBezTo>
                      <a:pt x="1650" y="615"/>
                      <a:pt x="1032" y="350"/>
                      <a:pt x="568" y="41"/>
                    </a:cubicBezTo>
                    <a:cubicBezTo>
                      <a:pt x="515" y="13"/>
                      <a:pt x="462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3884900" y="5109650"/>
                <a:ext cx="37650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962" extrusionOk="0">
                    <a:moveTo>
                      <a:pt x="377" y="0"/>
                    </a:moveTo>
                    <a:cubicBezTo>
                      <a:pt x="110" y="0"/>
                      <a:pt x="0" y="343"/>
                      <a:pt x="159" y="542"/>
                    </a:cubicBezTo>
                    <a:cubicBezTo>
                      <a:pt x="183" y="566"/>
                      <a:pt x="206" y="596"/>
                      <a:pt x="226" y="625"/>
                    </a:cubicBezTo>
                    <a:lnTo>
                      <a:pt x="226" y="625"/>
                    </a:lnTo>
                    <a:cubicBezTo>
                      <a:pt x="248" y="1015"/>
                      <a:pt x="377" y="1398"/>
                      <a:pt x="601" y="1734"/>
                    </a:cubicBezTo>
                    <a:cubicBezTo>
                      <a:pt x="697" y="1891"/>
                      <a:pt x="851" y="1962"/>
                      <a:pt x="1003" y="1962"/>
                    </a:cubicBezTo>
                    <a:cubicBezTo>
                      <a:pt x="1238" y="1962"/>
                      <a:pt x="1470" y="1794"/>
                      <a:pt x="1484" y="1514"/>
                    </a:cubicBezTo>
                    <a:cubicBezTo>
                      <a:pt x="1506" y="1138"/>
                      <a:pt x="1439" y="785"/>
                      <a:pt x="1241" y="476"/>
                    </a:cubicBezTo>
                    <a:cubicBezTo>
                      <a:pt x="1042" y="145"/>
                      <a:pt x="799" y="123"/>
                      <a:pt x="468" y="13"/>
                    </a:cubicBezTo>
                    <a:cubicBezTo>
                      <a:pt x="436" y="4"/>
                      <a:pt x="406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3923925" y="5186000"/>
                <a:ext cx="4575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371" extrusionOk="0">
                    <a:moveTo>
                      <a:pt x="841" y="0"/>
                    </a:moveTo>
                    <a:cubicBezTo>
                      <a:pt x="403" y="0"/>
                      <a:pt x="1" y="590"/>
                      <a:pt x="408" y="998"/>
                    </a:cubicBezTo>
                    <a:cubicBezTo>
                      <a:pt x="474" y="1064"/>
                      <a:pt x="563" y="1130"/>
                      <a:pt x="629" y="1196"/>
                    </a:cubicBezTo>
                    <a:cubicBezTo>
                      <a:pt x="752" y="1319"/>
                      <a:pt x="889" y="1371"/>
                      <a:pt x="1021" y="1371"/>
                    </a:cubicBezTo>
                    <a:cubicBezTo>
                      <a:pt x="1456" y="1371"/>
                      <a:pt x="1830" y="808"/>
                      <a:pt x="1423" y="402"/>
                    </a:cubicBezTo>
                    <a:cubicBezTo>
                      <a:pt x="1357" y="335"/>
                      <a:pt x="1291" y="247"/>
                      <a:pt x="1225" y="181"/>
                    </a:cubicBezTo>
                    <a:cubicBezTo>
                      <a:pt x="1107" y="53"/>
                      <a:pt x="972" y="0"/>
                      <a:pt x="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3965850" y="5241150"/>
                <a:ext cx="61525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2161" extrusionOk="0">
                    <a:moveTo>
                      <a:pt x="450" y="0"/>
                    </a:moveTo>
                    <a:cubicBezTo>
                      <a:pt x="204" y="0"/>
                      <a:pt x="1" y="268"/>
                      <a:pt x="144" y="535"/>
                    </a:cubicBezTo>
                    <a:cubicBezTo>
                      <a:pt x="254" y="712"/>
                      <a:pt x="210" y="954"/>
                      <a:pt x="342" y="1153"/>
                    </a:cubicBezTo>
                    <a:cubicBezTo>
                      <a:pt x="475" y="1396"/>
                      <a:pt x="673" y="1594"/>
                      <a:pt x="894" y="1771"/>
                    </a:cubicBezTo>
                    <a:cubicBezTo>
                      <a:pt x="1103" y="1950"/>
                      <a:pt x="1414" y="2160"/>
                      <a:pt x="1709" y="2160"/>
                    </a:cubicBezTo>
                    <a:cubicBezTo>
                      <a:pt x="1850" y="2160"/>
                      <a:pt x="1987" y="2113"/>
                      <a:pt x="2108" y="1992"/>
                    </a:cubicBezTo>
                    <a:cubicBezTo>
                      <a:pt x="2461" y="1638"/>
                      <a:pt x="2174" y="1175"/>
                      <a:pt x="1931" y="866"/>
                    </a:cubicBezTo>
                    <a:cubicBezTo>
                      <a:pt x="1777" y="623"/>
                      <a:pt x="1556" y="447"/>
                      <a:pt x="1335" y="270"/>
                    </a:cubicBezTo>
                    <a:cubicBezTo>
                      <a:pt x="1093" y="116"/>
                      <a:pt x="828" y="138"/>
                      <a:pt x="629" y="49"/>
                    </a:cubicBezTo>
                    <a:cubicBezTo>
                      <a:pt x="570" y="15"/>
                      <a:pt x="509" y="0"/>
                      <a:pt x="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4028175" y="5302650"/>
                <a:ext cx="4335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334" extrusionOk="0">
                    <a:moveTo>
                      <a:pt x="300" y="0"/>
                    </a:moveTo>
                    <a:cubicBezTo>
                      <a:pt x="153" y="0"/>
                      <a:pt x="0" y="176"/>
                      <a:pt x="100" y="326"/>
                    </a:cubicBezTo>
                    <a:cubicBezTo>
                      <a:pt x="144" y="370"/>
                      <a:pt x="34" y="679"/>
                      <a:pt x="34" y="767"/>
                    </a:cubicBezTo>
                    <a:cubicBezTo>
                      <a:pt x="56" y="856"/>
                      <a:pt x="56" y="966"/>
                      <a:pt x="100" y="1054"/>
                    </a:cubicBezTo>
                    <a:cubicBezTo>
                      <a:pt x="122" y="1275"/>
                      <a:pt x="211" y="1496"/>
                      <a:pt x="321" y="1716"/>
                    </a:cubicBezTo>
                    <a:cubicBezTo>
                      <a:pt x="504" y="2010"/>
                      <a:pt x="794" y="2334"/>
                      <a:pt x="1153" y="2334"/>
                    </a:cubicBezTo>
                    <a:cubicBezTo>
                      <a:pt x="1226" y="2334"/>
                      <a:pt x="1302" y="2320"/>
                      <a:pt x="1380" y="2290"/>
                    </a:cubicBezTo>
                    <a:cubicBezTo>
                      <a:pt x="1579" y="2224"/>
                      <a:pt x="1689" y="2070"/>
                      <a:pt x="1711" y="1871"/>
                    </a:cubicBezTo>
                    <a:cubicBezTo>
                      <a:pt x="1733" y="1540"/>
                      <a:pt x="1447" y="1209"/>
                      <a:pt x="1292" y="922"/>
                    </a:cubicBezTo>
                    <a:cubicBezTo>
                      <a:pt x="1204" y="767"/>
                      <a:pt x="1115" y="613"/>
                      <a:pt x="1005" y="459"/>
                    </a:cubicBezTo>
                    <a:cubicBezTo>
                      <a:pt x="851" y="238"/>
                      <a:pt x="586" y="260"/>
                      <a:pt x="431" y="61"/>
                    </a:cubicBezTo>
                    <a:cubicBezTo>
                      <a:pt x="394" y="18"/>
                      <a:pt x="347" y="0"/>
                      <a:pt x="3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3809575" y="5167400"/>
                <a:ext cx="6745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2528" extrusionOk="0">
                    <a:moveTo>
                      <a:pt x="430" y="1"/>
                    </a:moveTo>
                    <a:cubicBezTo>
                      <a:pt x="198" y="1"/>
                      <a:pt x="1" y="250"/>
                      <a:pt x="127" y="484"/>
                    </a:cubicBezTo>
                    <a:cubicBezTo>
                      <a:pt x="370" y="903"/>
                      <a:pt x="590" y="1322"/>
                      <a:pt x="855" y="1697"/>
                    </a:cubicBezTo>
                    <a:cubicBezTo>
                      <a:pt x="1120" y="2095"/>
                      <a:pt x="1495" y="2382"/>
                      <a:pt x="1937" y="2514"/>
                    </a:cubicBezTo>
                    <a:cubicBezTo>
                      <a:pt x="1978" y="2523"/>
                      <a:pt x="2020" y="2528"/>
                      <a:pt x="2060" y="2528"/>
                    </a:cubicBezTo>
                    <a:cubicBezTo>
                      <a:pt x="2407" y="2528"/>
                      <a:pt x="2697" y="2207"/>
                      <a:pt x="2599" y="1852"/>
                    </a:cubicBezTo>
                    <a:cubicBezTo>
                      <a:pt x="2466" y="1388"/>
                      <a:pt x="2179" y="1013"/>
                      <a:pt x="1804" y="770"/>
                    </a:cubicBezTo>
                    <a:cubicBezTo>
                      <a:pt x="1407" y="484"/>
                      <a:pt x="1010" y="263"/>
                      <a:pt x="590" y="42"/>
                    </a:cubicBezTo>
                    <a:cubicBezTo>
                      <a:pt x="537" y="14"/>
                      <a:pt x="483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3869925" y="5246450"/>
                <a:ext cx="35525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201" extrusionOk="0">
                    <a:moveTo>
                      <a:pt x="655" y="1"/>
                    </a:moveTo>
                    <a:cubicBezTo>
                      <a:pt x="299" y="1"/>
                      <a:pt x="0" y="470"/>
                      <a:pt x="339" y="809"/>
                    </a:cubicBezTo>
                    <a:lnTo>
                      <a:pt x="538" y="1051"/>
                    </a:lnTo>
                    <a:cubicBezTo>
                      <a:pt x="621" y="1151"/>
                      <a:pt x="741" y="1200"/>
                      <a:pt x="870" y="1200"/>
                    </a:cubicBezTo>
                    <a:cubicBezTo>
                      <a:pt x="913" y="1200"/>
                      <a:pt x="957" y="1195"/>
                      <a:pt x="1001" y="1184"/>
                    </a:cubicBezTo>
                    <a:cubicBezTo>
                      <a:pt x="1178" y="1117"/>
                      <a:pt x="1310" y="985"/>
                      <a:pt x="1354" y="831"/>
                    </a:cubicBezTo>
                    <a:cubicBezTo>
                      <a:pt x="1421" y="654"/>
                      <a:pt x="1354" y="455"/>
                      <a:pt x="1222" y="345"/>
                    </a:cubicBezTo>
                    <a:lnTo>
                      <a:pt x="979" y="146"/>
                    </a:lnTo>
                    <a:cubicBezTo>
                      <a:pt x="877" y="44"/>
                      <a:pt x="763" y="1"/>
                      <a:pt x="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3874275" y="5249525"/>
                <a:ext cx="8027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3270" extrusionOk="0">
                    <a:moveTo>
                      <a:pt x="481" y="1"/>
                    </a:moveTo>
                    <a:cubicBezTo>
                      <a:pt x="224" y="1"/>
                      <a:pt x="1" y="339"/>
                      <a:pt x="253" y="575"/>
                    </a:cubicBezTo>
                    <a:lnTo>
                      <a:pt x="253" y="597"/>
                    </a:lnTo>
                    <a:cubicBezTo>
                      <a:pt x="584" y="950"/>
                      <a:pt x="982" y="1281"/>
                      <a:pt x="1269" y="1679"/>
                    </a:cubicBezTo>
                    <a:cubicBezTo>
                      <a:pt x="1379" y="1811"/>
                      <a:pt x="1445" y="1988"/>
                      <a:pt x="1489" y="2164"/>
                    </a:cubicBezTo>
                    <a:cubicBezTo>
                      <a:pt x="1489" y="2178"/>
                      <a:pt x="1524" y="2288"/>
                      <a:pt x="1545" y="2340"/>
                    </a:cubicBezTo>
                    <a:lnTo>
                      <a:pt x="1545" y="2340"/>
                    </a:lnTo>
                    <a:cubicBezTo>
                      <a:pt x="1533" y="2399"/>
                      <a:pt x="1533" y="2654"/>
                      <a:pt x="1533" y="2672"/>
                    </a:cubicBezTo>
                    <a:cubicBezTo>
                      <a:pt x="1552" y="3011"/>
                      <a:pt x="1812" y="3269"/>
                      <a:pt x="2135" y="3269"/>
                    </a:cubicBezTo>
                    <a:cubicBezTo>
                      <a:pt x="2190" y="3269"/>
                      <a:pt x="2248" y="3262"/>
                      <a:pt x="2306" y="3246"/>
                    </a:cubicBezTo>
                    <a:cubicBezTo>
                      <a:pt x="2527" y="3179"/>
                      <a:pt x="2747" y="3047"/>
                      <a:pt x="2924" y="2892"/>
                    </a:cubicBezTo>
                    <a:cubicBezTo>
                      <a:pt x="3211" y="2584"/>
                      <a:pt x="3211" y="2098"/>
                      <a:pt x="2924" y="1789"/>
                    </a:cubicBezTo>
                    <a:cubicBezTo>
                      <a:pt x="2615" y="1392"/>
                      <a:pt x="2196" y="1259"/>
                      <a:pt x="1820" y="972"/>
                    </a:cubicBezTo>
                    <a:cubicBezTo>
                      <a:pt x="1423" y="686"/>
                      <a:pt x="1092" y="421"/>
                      <a:pt x="717" y="112"/>
                    </a:cubicBezTo>
                    <a:cubicBezTo>
                      <a:pt x="644" y="33"/>
                      <a:pt x="561" y="1"/>
                      <a:pt x="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3935125" y="5333625"/>
                <a:ext cx="503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361" extrusionOk="0">
                    <a:moveTo>
                      <a:pt x="691" y="1"/>
                    </a:moveTo>
                    <a:cubicBezTo>
                      <a:pt x="547" y="1"/>
                      <a:pt x="406" y="71"/>
                      <a:pt x="335" y="213"/>
                    </a:cubicBezTo>
                    <a:lnTo>
                      <a:pt x="159" y="411"/>
                    </a:lnTo>
                    <a:cubicBezTo>
                      <a:pt x="0" y="609"/>
                      <a:pt x="109" y="932"/>
                      <a:pt x="356" y="932"/>
                    </a:cubicBezTo>
                    <a:cubicBezTo>
                      <a:pt x="384" y="932"/>
                      <a:pt x="414" y="928"/>
                      <a:pt x="446" y="919"/>
                    </a:cubicBezTo>
                    <a:cubicBezTo>
                      <a:pt x="490" y="892"/>
                      <a:pt x="539" y="872"/>
                      <a:pt x="588" y="857"/>
                    </a:cubicBezTo>
                    <a:lnTo>
                      <a:pt x="588" y="857"/>
                    </a:lnTo>
                    <a:cubicBezTo>
                      <a:pt x="700" y="985"/>
                      <a:pt x="774" y="1145"/>
                      <a:pt x="931" y="1250"/>
                    </a:cubicBezTo>
                    <a:cubicBezTo>
                      <a:pt x="1064" y="1316"/>
                      <a:pt x="1196" y="1360"/>
                      <a:pt x="1351" y="1360"/>
                    </a:cubicBezTo>
                    <a:cubicBezTo>
                      <a:pt x="1549" y="1360"/>
                      <a:pt x="1704" y="1250"/>
                      <a:pt x="1748" y="1073"/>
                    </a:cubicBezTo>
                    <a:cubicBezTo>
                      <a:pt x="2013" y="389"/>
                      <a:pt x="1328" y="80"/>
                      <a:pt x="799" y="14"/>
                    </a:cubicBezTo>
                    <a:cubicBezTo>
                      <a:pt x="763" y="5"/>
                      <a:pt x="727" y="1"/>
                      <a:pt x="6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3757775" y="5232725"/>
                <a:ext cx="55700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992" extrusionOk="0">
                    <a:moveTo>
                      <a:pt x="526" y="1"/>
                    </a:moveTo>
                    <a:cubicBezTo>
                      <a:pt x="248" y="1"/>
                      <a:pt x="0" y="350"/>
                      <a:pt x="257" y="607"/>
                    </a:cubicBezTo>
                    <a:cubicBezTo>
                      <a:pt x="676" y="1115"/>
                      <a:pt x="1162" y="1556"/>
                      <a:pt x="1691" y="1931"/>
                    </a:cubicBezTo>
                    <a:cubicBezTo>
                      <a:pt x="1748" y="1974"/>
                      <a:pt x="1806" y="1992"/>
                      <a:pt x="1861" y="1992"/>
                    </a:cubicBezTo>
                    <a:cubicBezTo>
                      <a:pt x="2066" y="1992"/>
                      <a:pt x="2227" y="1742"/>
                      <a:pt x="2089" y="1534"/>
                    </a:cubicBezTo>
                    <a:cubicBezTo>
                      <a:pt x="1713" y="1004"/>
                      <a:pt x="1272" y="519"/>
                      <a:pt x="764" y="100"/>
                    </a:cubicBezTo>
                    <a:cubicBezTo>
                      <a:pt x="690" y="30"/>
                      <a:pt x="607" y="1"/>
                      <a:pt x="5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3805650" y="5313075"/>
                <a:ext cx="407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478" extrusionOk="0">
                    <a:moveTo>
                      <a:pt x="611" y="0"/>
                    </a:moveTo>
                    <a:cubicBezTo>
                      <a:pt x="301" y="0"/>
                      <a:pt x="1" y="393"/>
                      <a:pt x="218" y="682"/>
                    </a:cubicBezTo>
                    <a:lnTo>
                      <a:pt x="196" y="682"/>
                    </a:lnTo>
                    <a:cubicBezTo>
                      <a:pt x="482" y="1057"/>
                      <a:pt x="725" y="1432"/>
                      <a:pt x="1233" y="1476"/>
                    </a:cubicBezTo>
                    <a:cubicBezTo>
                      <a:pt x="1245" y="1477"/>
                      <a:pt x="1258" y="1478"/>
                      <a:pt x="1270" y="1478"/>
                    </a:cubicBezTo>
                    <a:cubicBezTo>
                      <a:pt x="1473" y="1478"/>
                      <a:pt x="1630" y="1310"/>
                      <a:pt x="1630" y="1123"/>
                    </a:cubicBezTo>
                    <a:cubicBezTo>
                      <a:pt x="1564" y="615"/>
                      <a:pt x="1211" y="350"/>
                      <a:pt x="814" y="64"/>
                    </a:cubicBezTo>
                    <a:cubicBezTo>
                      <a:pt x="749" y="19"/>
                      <a:pt x="680" y="0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3797750" y="5308425"/>
                <a:ext cx="4480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284" extrusionOk="0">
                    <a:moveTo>
                      <a:pt x="933" y="0"/>
                    </a:moveTo>
                    <a:cubicBezTo>
                      <a:pt x="444" y="0"/>
                      <a:pt x="1" y="644"/>
                      <a:pt x="445" y="1088"/>
                    </a:cubicBezTo>
                    <a:cubicBezTo>
                      <a:pt x="578" y="1226"/>
                      <a:pt x="728" y="1283"/>
                      <a:pt x="873" y="1283"/>
                    </a:cubicBezTo>
                    <a:cubicBezTo>
                      <a:pt x="1358" y="1283"/>
                      <a:pt x="1792" y="642"/>
                      <a:pt x="1350" y="183"/>
                    </a:cubicBezTo>
                    <a:cubicBezTo>
                      <a:pt x="1221" y="54"/>
                      <a:pt x="1075" y="0"/>
                      <a:pt x="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14"/>
            <p:cNvGrpSpPr/>
            <p:nvPr/>
          </p:nvGrpSpPr>
          <p:grpSpPr>
            <a:xfrm>
              <a:off x="1380763" y="4573921"/>
              <a:ext cx="558085" cy="447331"/>
              <a:chOff x="981775" y="4340275"/>
              <a:chExt cx="650525" cy="521425"/>
            </a:xfrm>
          </p:grpSpPr>
          <p:sp>
            <p:nvSpPr>
              <p:cNvPr id="187" name="Google Shape;187;p14"/>
              <p:cNvSpPr/>
              <p:nvPr/>
            </p:nvSpPr>
            <p:spPr>
              <a:xfrm>
                <a:off x="1329925" y="4458775"/>
                <a:ext cx="39750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976" extrusionOk="0">
                    <a:moveTo>
                      <a:pt x="795" y="0"/>
                    </a:moveTo>
                    <a:cubicBezTo>
                      <a:pt x="398" y="0"/>
                      <a:pt x="0" y="260"/>
                      <a:pt x="0" y="778"/>
                    </a:cubicBezTo>
                    <a:lnTo>
                      <a:pt x="0" y="1198"/>
                    </a:lnTo>
                    <a:cubicBezTo>
                      <a:pt x="0" y="1716"/>
                      <a:pt x="398" y="1975"/>
                      <a:pt x="795" y="1975"/>
                    </a:cubicBezTo>
                    <a:cubicBezTo>
                      <a:pt x="1192" y="1975"/>
                      <a:pt x="1589" y="1716"/>
                      <a:pt x="1589" y="1198"/>
                    </a:cubicBezTo>
                    <a:lnTo>
                      <a:pt x="1589" y="778"/>
                    </a:lnTo>
                    <a:cubicBezTo>
                      <a:pt x="1589" y="260"/>
                      <a:pt x="1192" y="0"/>
                      <a:pt x="7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1286875" y="4512275"/>
                <a:ext cx="403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77" extrusionOk="0">
                    <a:moveTo>
                      <a:pt x="806" y="1"/>
                    </a:moveTo>
                    <a:cubicBezTo>
                      <a:pt x="404" y="1"/>
                      <a:pt x="1" y="260"/>
                      <a:pt x="1" y="779"/>
                    </a:cubicBezTo>
                    <a:lnTo>
                      <a:pt x="1" y="1198"/>
                    </a:lnTo>
                    <a:cubicBezTo>
                      <a:pt x="1" y="1717"/>
                      <a:pt x="404" y="1976"/>
                      <a:pt x="806" y="1976"/>
                    </a:cubicBezTo>
                    <a:cubicBezTo>
                      <a:pt x="1209" y="1976"/>
                      <a:pt x="1612" y="1717"/>
                      <a:pt x="1612" y="1198"/>
                    </a:cubicBezTo>
                    <a:lnTo>
                      <a:pt x="1612" y="779"/>
                    </a:lnTo>
                    <a:cubicBezTo>
                      <a:pt x="1612" y="260"/>
                      <a:pt x="1209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1345375" y="4543325"/>
                <a:ext cx="5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612" extrusionOk="0">
                    <a:moveTo>
                      <a:pt x="1038" y="0"/>
                    </a:moveTo>
                    <a:cubicBezTo>
                      <a:pt x="0" y="0"/>
                      <a:pt x="0" y="1611"/>
                      <a:pt x="1038" y="1611"/>
                    </a:cubicBezTo>
                    <a:cubicBezTo>
                      <a:pt x="2053" y="1611"/>
                      <a:pt x="2075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1409375" y="4447325"/>
                <a:ext cx="623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612" extrusionOk="0">
                    <a:moveTo>
                      <a:pt x="1038" y="0"/>
                    </a:moveTo>
                    <a:cubicBezTo>
                      <a:pt x="0" y="0"/>
                      <a:pt x="0" y="1611"/>
                      <a:pt x="1038" y="1611"/>
                    </a:cubicBezTo>
                    <a:lnTo>
                      <a:pt x="1479" y="1611"/>
                    </a:lnTo>
                    <a:cubicBezTo>
                      <a:pt x="2494" y="1611"/>
                      <a:pt x="2494" y="0"/>
                      <a:pt x="14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1281375" y="4340275"/>
                <a:ext cx="623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612" extrusionOk="0">
                    <a:moveTo>
                      <a:pt x="1015" y="1"/>
                    </a:moveTo>
                    <a:cubicBezTo>
                      <a:pt x="0" y="1"/>
                      <a:pt x="0" y="1612"/>
                      <a:pt x="1015" y="1612"/>
                    </a:cubicBezTo>
                    <a:lnTo>
                      <a:pt x="1457" y="1612"/>
                    </a:lnTo>
                    <a:cubicBezTo>
                      <a:pt x="2494" y="1612"/>
                      <a:pt x="2494" y="1"/>
                      <a:pt x="1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1420400" y="4511325"/>
                <a:ext cx="728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1612" extrusionOk="0">
                    <a:moveTo>
                      <a:pt x="1038" y="0"/>
                    </a:moveTo>
                    <a:cubicBezTo>
                      <a:pt x="1" y="0"/>
                      <a:pt x="1" y="1611"/>
                      <a:pt x="1038" y="1611"/>
                    </a:cubicBezTo>
                    <a:lnTo>
                      <a:pt x="1877" y="1611"/>
                    </a:lnTo>
                    <a:cubicBezTo>
                      <a:pt x="2914" y="1611"/>
                      <a:pt x="2914" y="0"/>
                      <a:pt x="1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1254875" y="4640300"/>
                <a:ext cx="40300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81" extrusionOk="0">
                    <a:moveTo>
                      <a:pt x="806" y="0"/>
                    </a:moveTo>
                    <a:cubicBezTo>
                      <a:pt x="404" y="0"/>
                      <a:pt x="1" y="259"/>
                      <a:pt x="1" y="778"/>
                    </a:cubicBezTo>
                    <a:lnTo>
                      <a:pt x="1" y="1219"/>
                    </a:lnTo>
                    <a:cubicBezTo>
                      <a:pt x="1" y="1727"/>
                      <a:pt x="404" y="1981"/>
                      <a:pt x="806" y="1981"/>
                    </a:cubicBezTo>
                    <a:cubicBezTo>
                      <a:pt x="1209" y="1981"/>
                      <a:pt x="1612" y="1727"/>
                      <a:pt x="1612" y="1219"/>
                    </a:cubicBezTo>
                    <a:lnTo>
                      <a:pt x="1612" y="778"/>
                    </a:lnTo>
                    <a:cubicBezTo>
                      <a:pt x="1612" y="259"/>
                      <a:pt x="1209" y="0"/>
                      <a:pt x="8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1163300" y="4543325"/>
                <a:ext cx="5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612" extrusionOk="0">
                    <a:moveTo>
                      <a:pt x="1038" y="0"/>
                    </a:moveTo>
                    <a:cubicBezTo>
                      <a:pt x="0" y="0"/>
                      <a:pt x="0" y="1611"/>
                      <a:pt x="1038" y="1611"/>
                    </a:cubicBezTo>
                    <a:cubicBezTo>
                      <a:pt x="2075" y="1611"/>
                      <a:pt x="2075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1331875" y="4639825"/>
                <a:ext cx="67700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2026" extrusionOk="0">
                    <a:moveTo>
                      <a:pt x="1544" y="1"/>
                    </a:moveTo>
                    <a:cubicBezTo>
                      <a:pt x="1361" y="1"/>
                      <a:pt x="1171" y="73"/>
                      <a:pt x="1004" y="245"/>
                    </a:cubicBezTo>
                    <a:lnTo>
                      <a:pt x="562" y="665"/>
                    </a:lnTo>
                    <a:cubicBezTo>
                      <a:pt x="0" y="1227"/>
                      <a:pt x="556" y="2026"/>
                      <a:pt x="1174" y="2026"/>
                    </a:cubicBezTo>
                    <a:cubicBezTo>
                      <a:pt x="1356" y="2026"/>
                      <a:pt x="1544" y="1956"/>
                      <a:pt x="1710" y="1790"/>
                    </a:cubicBezTo>
                    <a:lnTo>
                      <a:pt x="2129" y="1371"/>
                    </a:lnTo>
                    <a:cubicBezTo>
                      <a:pt x="2707" y="810"/>
                      <a:pt x="2159" y="1"/>
                      <a:pt x="15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1190875" y="4661800"/>
                <a:ext cx="40300" cy="494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77" extrusionOk="0">
                    <a:moveTo>
                      <a:pt x="806" y="1"/>
                    </a:moveTo>
                    <a:cubicBezTo>
                      <a:pt x="404" y="1"/>
                      <a:pt x="1" y="260"/>
                      <a:pt x="1" y="779"/>
                    </a:cubicBezTo>
                    <a:lnTo>
                      <a:pt x="1" y="1198"/>
                    </a:lnTo>
                    <a:cubicBezTo>
                      <a:pt x="1" y="1717"/>
                      <a:pt x="404" y="1976"/>
                      <a:pt x="806" y="1976"/>
                    </a:cubicBezTo>
                    <a:cubicBezTo>
                      <a:pt x="1209" y="1976"/>
                      <a:pt x="1612" y="1717"/>
                      <a:pt x="1612" y="1198"/>
                    </a:cubicBezTo>
                    <a:lnTo>
                      <a:pt x="1612" y="779"/>
                    </a:lnTo>
                    <a:cubicBezTo>
                      <a:pt x="1612" y="260"/>
                      <a:pt x="1209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1201375" y="4747325"/>
                <a:ext cx="40300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76" extrusionOk="0">
                    <a:moveTo>
                      <a:pt x="806" y="1"/>
                    </a:moveTo>
                    <a:cubicBezTo>
                      <a:pt x="403" y="1"/>
                      <a:pt x="0" y="260"/>
                      <a:pt x="0" y="779"/>
                    </a:cubicBezTo>
                    <a:lnTo>
                      <a:pt x="0" y="1198"/>
                    </a:lnTo>
                    <a:cubicBezTo>
                      <a:pt x="0" y="1717"/>
                      <a:pt x="403" y="1976"/>
                      <a:pt x="806" y="1976"/>
                    </a:cubicBezTo>
                    <a:cubicBezTo>
                      <a:pt x="1208" y="1976"/>
                      <a:pt x="1611" y="1717"/>
                      <a:pt x="1611" y="1198"/>
                    </a:cubicBezTo>
                    <a:lnTo>
                      <a:pt x="1611" y="779"/>
                    </a:lnTo>
                    <a:cubicBezTo>
                      <a:pt x="1611" y="260"/>
                      <a:pt x="1208" y="1"/>
                      <a:pt x="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1302325" y="4757400"/>
                <a:ext cx="519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612" extrusionOk="0">
                    <a:moveTo>
                      <a:pt x="1038" y="0"/>
                    </a:moveTo>
                    <a:cubicBezTo>
                      <a:pt x="1" y="0"/>
                      <a:pt x="1" y="1611"/>
                      <a:pt x="1038" y="1611"/>
                    </a:cubicBezTo>
                    <a:cubicBezTo>
                      <a:pt x="2075" y="1611"/>
                      <a:pt x="2075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1077775" y="4703875"/>
                <a:ext cx="519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612" extrusionOk="0">
                    <a:moveTo>
                      <a:pt x="1038" y="1"/>
                    </a:moveTo>
                    <a:cubicBezTo>
                      <a:pt x="1" y="1"/>
                      <a:pt x="1" y="1612"/>
                      <a:pt x="1038" y="1612"/>
                    </a:cubicBezTo>
                    <a:cubicBezTo>
                      <a:pt x="2075" y="1612"/>
                      <a:pt x="2075" y="1"/>
                      <a:pt x="10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1248825" y="4479325"/>
                <a:ext cx="5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612" extrusionOk="0">
                    <a:moveTo>
                      <a:pt x="1037" y="0"/>
                    </a:moveTo>
                    <a:cubicBezTo>
                      <a:pt x="0" y="0"/>
                      <a:pt x="0" y="1611"/>
                      <a:pt x="1037" y="1611"/>
                    </a:cubicBezTo>
                    <a:cubicBezTo>
                      <a:pt x="2075" y="1611"/>
                      <a:pt x="2075" y="0"/>
                      <a:pt x="10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1109775" y="4425800"/>
                <a:ext cx="519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612" extrusionOk="0">
                    <a:moveTo>
                      <a:pt x="1038" y="1"/>
                    </a:moveTo>
                    <a:cubicBezTo>
                      <a:pt x="1" y="1"/>
                      <a:pt x="1" y="1612"/>
                      <a:pt x="1038" y="1612"/>
                    </a:cubicBezTo>
                    <a:cubicBezTo>
                      <a:pt x="2075" y="1612"/>
                      <a:pt x="2075" y="1"/>
                      <a:pt x="10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981775" y="4661400"/>
                <a:ext cx="51900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590" extrusionOk="0">
                    <a:moveTo>
                      <a:pt x="1038" y="0"/>
                    </a:moveTo>
                    <a:cubicBezTo>
                      <a:pt x="0" y="0"/>
                      <a:pt x="0" y="1589"/>
                      <a:pt x="1038" y="1589"/>
                    </a:cubicBezTo>
                    <a:cubicBezTo>
                      <a:pt x="2053" y="1589"/>
                      <a:pt x="2075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1088800" y="4821400"/>
                <a:ext cx="513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612" extrusionOk="0">
                    <a:moveTo>
                      <a:pt x="1038" y="0"/>
                    </a:moveTo>
                    <a:cubicBezTo>
                      <a:pt x="1" y="0"/>
                      <a:pt x="1" y="1612"/>
                      <a:pt x="1038" y="1612"/>
                    </a:cubicBezTo>
                    <a:cubicBezTo>
                      <a:pt x="2053" y="1612"/>
                      <a:pt x="2053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1441375" y="4650350"/>
                <a:ext cx="5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612" extrusionOk="0">
                    <a:moveTo>
                      <a:pt x="1038" y="1"/>
                    </a:moveTo>
                    <a:cubicBezTo>
                      <a:pt x="0" y="1"/>
                      <a:pt x="0" y="1612"/>
                      <a:pt x="1038" y="1612"/>
                    </a:cubicBezTo>
                    <a:cubicBezTo>
                      <a:pt x="2075" y="1612"/>
                      <a:pt x="2075" y="1"/>
                      <a:pt x="10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1473375" y="4340275"/>
                <a:ext cx="5187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612" extrusionOk="0">
                    <a:moveTo>
                      <a:pt x="1038" y="1"/>
                    </a:moveTo>
                    <a:cubicBezTo>
                      <a:pt x="0" y="1"/>
                      <a:pt x="0" y="1612"/>
                      <a:pt x="1038" y="1612"/>
                    </a:cubicBezTo>
                    <a:cubicBezTo>
                      <a:pt x="2075" y="1612"/>
                      <a:pt x="2075" y="1"/>
                      <a:pt x="10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1580400" y="4725400"/>
                <a:ext cx="519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612" extrusionOk="0">
                    <a:moveTo>
                      <a:pt x="1038" y="0"/>
                    </a:moveTo>
                    <a:cubicBezTo>
                      <a:pt x="1" y="0"/>
                      <a:pt x="1" y="1611"/>
                      <a:pt x="1038" y="1611"/>
                    </a:cubicBezTo>
                    <a:cubicBezTo>
                      <a:pt x="2075" y="1611"/>
                      <a:pt x="2075" y="0"/>
                      <a:pt x="10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1526900" y="4425800"/>
                <a:ext cx="623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612" extrusionOk="0">
                    <a:moveTo>
                      <a:pt x="1037" y="1"/>
                    </a:moveTo>
                    <a:cubicBezTo>
                      <a:pt x="0" y="1"/>
                      <a:pt x="0" y="1612"/>
                      <a:pt x="1037" y="1612"/>
                    </a:cubicBezTo>
                    <a:lnTo>
                      <a:pt x="1457" y="1612"/>
                    </a:lnTo>
                    <a:cubicBezTo>
                      <a:pt x="2494" y="1612"/>
                      <a:pt x="2494" y="1"/>
                      <a:pt x="14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" name="Google Shape;208;p14"/>
            <p:cNvSpPr/>
            <p:nvPr/>
          </p:nvSpPr>
          <p:spPr>
            <a:xfrm>
              <a:off x="8111275" y="3930275"/>
              <a:ext cx="1572475" cy="1486650"/>
            </a:xfrm>
            <a:custGeom>
              <a:avLst/>
              <a:gdLst/>
              <a:ahLst/>
              <a:cxnLst/>
              <a:rect l="l" t="t" r="r" b="b"/>
              <a:pathLst>
                <a:path w="62899" h="59466" extrusionOk="0">
                  <a:moveTo>
                    <a:pt x="54648" y="1"/>
                  </a:moveTo>
                  <a:cubicBezTo>
                    <a:pt x="52609" y="1"/>
                    <a:pt x="50401" y="1180"/>
                    <a:pt x="48553" y="1725"/>
                  </a:cubicBezTo>
                  <a:cubicBezTo>
                    <a:pt x="45926" y="2505"/>
                    <a:pt x="43319" y="2837"/>
                    <a:pt x="40662" y="2837"/>
                  </a:cubicBezTo>
                  <a:cubicBezTo>
                    <a:pt x="39414" y="2837"/>
                    <a:pt x="38155" y="2763"/>
                    <a:pt x="36878" y="2629"/>
                  </a:cubicBezTo>
                  <a:cubicBezTo>
                    <a:pt x="34447" y="2383"/>
                    <a:pt x="31915" y="2080"/>
                    <a:pt x="29445" y="2080"/>
                  </a:cubicBezTo>
                  <a:cubicBezTo>
                    <a:pt x="26376" y="2080"/>
                    <a:pt x="23402" y="2548"/>
                    <a:pt x="20834" y="4174"/>
                  </a:cubicBezTo>
                  <a:cubicBezTo>
                    <a:pt x="16905" y="6646"/>
                    <a:pt x="14875" y="11347"/>
                    <a:pt x="14213" y="15915"/>
                  </a:cubicBezTo>
                  <a:cubicBezTo>
                    <a:pt x="13816" y="18475"/>
                    <a:pt x="13794" y="21124"/>
                    <a:pt x="12999" y="23573"/>
                  </a:cubicBezTo>
                  <a:cubicBezTo>
                    <a:pt x="11587" y="27899"/>
                    <a:pt x="8034" y="31121"/>
                    <a:pt x="5319" y="34807"/>
                  </a:cubicBezTo>
                  <a:cubicBezTo>
                    <a:pt x="2119" y="39177"/>
                    <a:pt x="0" y="44694"/>
                    <a:pt x="1082" y="50013"/>
                  </a:cubicBezTo>
                  <a:cubicBezTo>
                    <a:pt x="2080" y="55023"/>
                    <a:pt x="6583" y="59466"/>
                    <a:pt x="11585" y="59466"/>
                  </a:cubicBezTo>
                  <a:cubicBezTo>
                    <a:pt x="11893" y="59466"/>
                    <a:pt x="12203" y="59449"/>
                    <a:pt x="12514" y="59414"/>
                  </a:cubicBezTo>
                  <a:cubicBezTo>
                    <a:pt x="16641" y="58951"/>
                    <a:pt x="19885" y="55817"/>
                    <a:pt x="23659" y="54096"/>
                  </a:cubicBezTo>
                  <a:cubicBezTo>
                    <a:pt x="27234" y="52440"/>
                    <a:pt x="31273" y="52131"/>
                    <a:pt x="35113" y="51182"/>
                  </a:cubicBezTo>
                  <a:cubicBezTo>
                    <a:pt x="50650" y="47431"/>
                    <a:pt x="62655" y="32335"/>
                    <a:pt x="62854" y="16357"/>
                  </a:cubicBezTo>
                  <a:cubicBezTo>
                    <a:pt x="62898" y="11523"/>
                    <a:pt x="61552" y="1151"/>
                    <a:pt x="55461" y="69"/>
                  </a:cubicBezTo>
                  <a:cubicBezTo>
                    <a:pt x="55194" y="22"/>
                    <a:pt x="54923" y="1"/>
                    <a:pt x="54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7837050" y="3059150"/>
              <a:ext cx="850250" cy="948450"/>
            </a:xfrm>
            <a:custGeom>
              <a:avLst/>
              <a:gdLst/>
              <a:ahLst/>
              <a:cxnLst/>
              <a:rect l="l" t="t" r="r" b="b"/>
              <a:pathLst>
                <a:path w="34010" h="37938" extrusionOk="0">
                  <a:moveTo>
                    <a:pt x="34010" y="0"/>
                  </a:moveTo>
                  <a:cubicBezTo>
                    <a:pt x="19047" y="8850"/>
                    <a:pt x="7173" y="22092"/>
                    <a:pt x="1" y="37938"/>
                  </a:cubicBezTo>
                  <a:cubicBezTo>
                    <a:pt x="15383" y="29993"/>
                    <a:pt x="28404" y="16354"/>
                    <a:pt x="34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7774150" y="3676275"/>
              <a:ext cx="1616625" cy="1798950"/>
            </a:xfrm>
            <a:custGeom>
              <a:avLst/>
              <a:gdLst/>
              <a:ahLst/>
              <a:cxnLst/>
              <a:rect l="l" t="t" r="r" b="b"/>
              <a:pathLst>
                <a:path w="64665" h="71958" extrusionOk="0">
                  <a:moveTo>
                    <a:pt x="41147" y="1187"/>
                  </a:moveTo>
                  <a:cubicBezTo>
                    <a:pt x="45117" y="1187"/>
                    <a:pt x="49057" y="1991"/>
                    <a:pt x="52504" y="3631"/>
                  </a:cubicBezTo>
                  <a:cubicBezTo>
                    <a:pt x="58639" y="6566"/>
                    <a:pt x="62325" y="11818"/>
                    <a:pt x="62899" y="18395"/>
                  </a:cubicBezTo>
                  <a:cubicBezTo>
                    <a:pt x="63451" y="24972"/>
                    <a:pt x="61376" y="32012"/>
                    <a:pt x="56366" y="40575"/>
                  </a:cubicBezTo>
                  <a:cubicBezTo>
                    <a:pt x="50606" y="50396"/>
                    <a:pt x="43213" y="59135"/>
                    <a:pt x="34495" y="66418"/>
                  </a:cubicBezTo>
                  <a:cubicBezTo>
                    <a:pt x="32333" y="68228"/>
                    <a:pt x="29795" y="70170"/>
                    <a:pt x="26837" y="70634"/>
                  </a:cubicBezTo>
                  <a:cubicBezTo>
                    <a:pt x="26349" y="70714"/>
                    <a:pt x="25857" y="70751"/>
                    <a:pt x="25365" y="70751"/>
                  </a:cubicBezTo>
                  <a:cubicBezTo>
                    <a:pt x="22344" y="70751"/>
                    <a:pt x="19301" y="69370"/>
                    <a:pt x="16796" y="68250"/>
                  </a:cubicBezTo>
                  <a:cubicBezTo>
                    <a:pt x="10925" y="65580"/>
                    <a:pt x="5011" y="62512"/>
                    <a:pt x="3069" y="56884"/>
                  </a:cubicBezTo>
                  <a:cubicBezTo>
                    <a:pt x="1281" y="51676"/>
                    <a:pt x="3576" y="45938"/>
                    <a:pt x="6070" y="40465"/>
                  </a:cubicBezTo>
                  <a:lnTo>
                    <a:pt x="14898" y="21242"/>
                  </a:lnTo>
                  <a:cubicBezTo>
                    <a:pt x="17325" y="15945"/>
                    <a:pt x="20349" y="9369"/>
                    <a:pt x="25734" y="5683"/>
                  </a:cubicBezTo>
                  <a:lnTo>
                    <a:pt x="25403" y="5198"/>
                  </a:lnTo>
                  <a:lnTo>
                    <a:pt x="25756" y="5705"/>
                  </a:lnTo>
                  <a:cubicBezTo>
                    <a:pt x="30122" y="2722"/>
                    <a:pt x="35662" y="1187"/>
                    <a:pt x="41147" y="1187"/>
                  </a:cubicBezTo>
                  <a:close/>
                  <a:moveTo>
                    <a:pt x="41124" y="1"/>
                  </a:moveTo>
                  <a:cubicBezTo>
                    <a:pt x="35401" y="1"/>
                    <a:pt x="29625" y="1604"/>
                    <a:pt x="25072" y="4712"/>
                  </a:cubicBezTo>
                  <a:cubicBezTo>
                    <a:pt x="19378" y="8574"/>
                    <a:pt x="16288" y="15327"/>
                    <a:pt x="13794" y="20757"/>
                  </a:cubicBezTo>
                  <a:lnTo>
                    <a:pt x="4966" y="39979"/>
                  </a:lnTo>
                  <a:cubicBezTo>
                    <a:pt x="2384" y="45651"/>
                    <a:pt x="1" y="51654"/>
                    <a:pt x="1943" y="57260"/>
                  </a:cubicBezTo>
                  <a:cubicBezTo>
                    <a:pt x="4017" y="63351"/>
                    <a:pt x="10175" y="66573"/>
                    <a:pt x="16310" y="69332"/>
                  </a:cubicBezTo>
                  <a:cubicBezTo>
                    <a:pt x="18936" y="70523"/>
                    <a:pt x="22092" y="71958"/>
                    <a:pt x="25381" y="71958"/>
                  </a:cubicBezTo>
                  <a:cubicBezTo>
                    <a:pt x="25932" y="71958"/>
                    <a:pt x="26484" y="71914"/>
                    <a:pt x="27036" y="71825"/>
                  </a:cubicBezTo>
                  <a:cubicBezTo>
                    <a:pt x="30280" y="71318"/>
                    <a:pt x="32973" y="69243"/>
                    <a:pt x="35246" y="67345"/>
                  </a:cubicBezTo>
                  <a:cubicBezTo>
                    <a:pt x="44074" y="59974"/>
                    <a:pt x="51577" y="51124"/>
                    <a:pt x="57381" y="41171"/>
                  </a:cubicBezTo>
                  <a:cubicBezTo>
                    <a:pt x="62546" y="32387"/>
                    <a:pt x="64664" y="25126"/>
                    <a:pt x="64091" y="18285"/>
                  </a:cubicBezTo>
                  <a:cubicBezTo>
                    <a:pt x="63495" y="11267"/>
                    <a:pt x="59566" y="5683"/>
                    <a:pt x="53012" y="2571"/>
                  </a:cubicBezTo>
                  <a:cubicBezTo>
                    <a:pt x="49402" y="845"/>
                    <a:pt x="45277" y="1"/>
                    <a:pt x="4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7881200" y="3792625"/>
              <a:ext cx="1405850" cy="1565650"/>
            </a:xfrm>
            <a:custGeom>
              <a:avLst/>
              <a:gdLst/>
              <a:ahLst/>
              <a:cxnLst/>
              <a:rect l="l" t="t" r="r" b="b"/>
              <a:pathLst>
                <a:path w="56234" h="62626" extrusionOk="0">
                  <a:moveTo>
                    <a:pt x="36084" y="807"/>
                  </a:moveTo>
                  <a:cubicBezTo>
                    <a:pt x="39429" y="807"/>
                    <a:pt x="42726" y="1555"/>
                    <a:pt x="45772" y="2949"/>
                  </a:cubicBezTo>
                  <a:cubicBezTo>
                    <a:pt x="51179" y="5531"/>
                    <a:pt x="54424" y="10166"/>
                    <a:pt x="54909" y="15948"/>
                  </a:cubicBezTo>
                  <a:cubicBezTo>
                    <a:pt x="55417" y="21708"/>
                    <a:pt x="53585" y="27888"/>
                    <a:pt x="49193" y="35391"/>
                  </a:cubicBezTo>
                  <a:cubicBezTo>
                    <a:pt x="44161" y="43998"/>
                    <a:pt x="37673" y="51634"/>
                    <a:pt x="30037" y="58013"/>
                  </a:cubicBezTo>
                  <a:cubicBezTo>
                    <a:pt x="28161" y="59602"/>
                    <a:pt x="25932" y="61323"/>
                    <a:pt x="23306" y="61742"/>
                  </a:cubicBezTo>
                  <a:cubicBezTo>
                    <a:pt x="22882" y="61809"/>
                    <a:pt x="22457" y="61839"/>
                    <a:pt x="22031" y="61839"/>
                  </a:cubicBezTo>
                  <a:cubicBezTo>
                    <a:pt x="19356" y="61839"/>
                    <a:pt x="16687" y="60633"/>
                    <a:pt x="14478" y="59624"/>
                  </a:cubicBezTo>
                  <a:cubicBezTo>
                    <a:pt x="9314" y="57284"/>
                    <a:pt x="4105" y="54592"/>
                    <a:pt x="2406" y="49626"/>
                  </a:cubicBezTo>
                  <a:cubicBezTo>
                    <a:pt x="839" y="45036"/>
                    <a:pt x="2825" y="39982"/>
                    <a:pt x="5032" y="35215"/>
                  </a:cubicBezTo>
                  <a:lnTo>
                    <a:pt x="12756" y="18398"/>
                  </a:lnTo>
                  <a:cubicBezTo>
                    <a:pt x="14875" y="13763"/>
                    <a:pt x="17523" y="8003"/>
                    <a:pt x="22268" y="4759"/>
                  </a:cubicBezTo>
                  <a:cubicBezTo>
                    <a:pt x="26108" y="2155"/>
                    <a:pt x="30964" y="808"/>
                    <a:pt x="35797" y="808"/>
                  </a:cubicBezTo>
                  <a:cubicBezTo>
                    <a:pt x="35893" y="807"/>
                    <a:pt x="35989" y="807"/>
                    <a:pt x="36084" y="807"/>
                  </a:cubicBezTo>
                  <a:close/>
                  <a:moveTo>
                    <a:pt x="35804" y="0"/>
                  </a:moveTo>
                  <a:cubicBezTo>
                    <a:pt x="30823" y="0"/>
                    <a:pt x="25797" y="1394"/>
                    <a:pt x="21827" y="4097"/>
                  </a:cubicBezTo>
                  <a:cubicBezTo>
                    <a:pt x="16883" y="7451"/>
                    <a:pt x="14191" y="13344"/>
                    <a:pt x="12028" y="18067"/>
                  </a:cubicBezTo>
                  <a:lnTo>
                    <a:pt x="4304" y="34862"/>
                  </a:lnTo>
                  <a:cubicBezTo>
                    <a:pt x="2053" y="39805"/>
                    <a:pt x="0" y="45014"/>
                    <a:pt x="1656" y="49869"/>
                  </a:cubicBezTo>
                  <a:cubicBezTo>
                    <a:pt x="3465" y="55166"/>
                    <a:pt x="8828" y="57946"/>
                    <a:pt x="14147" y="60352"/>
                  </a:cubicBezTo>
                  <a:cubicBezTo>
                    <a:pt x="16420" y="61389"/>
                    <a:pt x="19179" y="62625"/>
                    <a:pt x="22026" y="62625"/>
                  </a:cubicBezTo>
                  <a:cubicBezTo>
                    <a:pt x="22511" y="62625"/>
                    <a:pt x="22975" y="62603"/>
                    <a:pt x="23460" y="62515"/>
                  </a:cubicBezTo>
                  <a:cubicBezTo>
                    <a:pt x="26263" y="62073"/>
                    <a:pt x="28602" y="60286"/>
                    <a:pt x="30589" y="58630"/>
                  </a:cubicBezTo>
                  <a:cubicBezTo>
                    <a:pt x="38291" y="52186"/>
                    <a:pt x="44823" y="44462"/>
                    <a:pt x="49899" y="35789"/>
                  </a:cubicBezTo>
                  <a:cubicBezTo>
                    <a:pt x="54379" y="28152"/>
                    <a:pt x="56233" y="21819"/>
                    <a:pt x="55726" y="15860"/>
                  </a:cubicBezTo>
                  <a:cubicBezTo>
                    <a:pt x="55196" y="9769"/>
                    <a:pt x="51797" y="4935"/>
                    <a:pt x="46125" y="2221"/>
                  </a:cubicBezTo>
                  <a:cubicBezTo>
                    <a:pt x="42985" y="730"/>
                    <a:pt x="39406" y="0"/>
                    <a:pt x="35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4"/>
            <p:cNvGrpSpPr/>
            <p:nvPr/>
          </p:nvGrpSpPr>
          <p:grpSpPr>
            <a:xfrm>
              <a:off x="7993200" y="3533100"/>
              <a:ext cx="589275" cy="472300"/>
              <a:chOff x="5668225" y="3533100"/>
              <a:chExt cx="589275" cy="472300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5983275" y="3640200"/>
                <a:ext cx="36425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91" extrusionOk="0">
                    <a:moveTo>
                      <a:pt x="722" y="0"/>
                    </a:moveTo>
                    <a:cubicBezTo>
                      <a:pt x="360" y="0"/>
                      <a:pt x="0" y="232"/>
                      <a:pt x="0" y="704"/>
                    </a:cubicBezTo>
                    <a:lnTo>
                      <a:pt x="0" y="1079"/>
                    </a:lnTo>
                    <a:cubicBezTo>
                      <a:pt x="0" y="1554"/>
                      <a:pt x="364" y="1791"/>
                      <a:pt x="728" y="1791"/>
                    </a:cubicBezTo>
                    <a:cubicBezTo>
                      <a:pt x="1093" y="1791"/>
                      <a:pt x="1457" y="1554"/>
                      <a:pt x="1457" y="1079"/>
                    </a:cubicBezTo>
                    <a:lnTo>
                      <a:pt x="1457" y="704"/>
                    </a:lnTo>
                    <a:cubicBezTo>
                      <a:pt x="1457" y="238"/>
                      <a:pt x="1088" y="0"/>
                      <a:pt x="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5944650" y="3688550"/>
                <a:ext cx="364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99" extrusionOk="0">
                    <a:moveTo>
                      <a:pt x="729" y="0"/>
                    </a:moveTo>
                    <a:cubicBezTo>
                      <a:pt x="364" y="0"/>
                      <a:pt x="0" y="237"/>
                      <a:pt x="0" y="712"/>
                    </a:cubicBezTo>
                    <a:lnTo>
                      <a:pt x="0" y="1087"/>
                    </a:lnTo>
                    <a:cubicBezTo>
                      <a:pt x="0" y="1562"/>
                      <a:pt x="364" y="1799"/>
                      <a:pt x="729" y="1799"/>
                    </a:cubicBezTo>
                    <a:cubicBezTo>
                      <a:pt x="1093" y="1799"/>
                      <a:pt x="1457" y="1562"/>
                      <a:pt x="1457" y="1087"/>
                    </a:cubicBezTo>
                    <a:lnTo>
                      <a:pt x="1457" y="712"/>
                    </a:lnTo>
                    <a:cubicBezTo>
                      <a:pt x="1457" y="237"/>
                      <a:pt x="1093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5997600" y="3716825"/>
                <a:ext cx="46925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7" extrusionOk="0">
                    <a:moveTo>
                      <a:pt x="928" y="0"/>
                    </a:moveTo>
                    <a:cubicBezTo>
                      <a:pt x="1" y="0"/>
                      <a:pt x="1" y="1457"/>
                      <a:pt x="928" y="1457"/>
                    </a:cubicBezTo>
                    <a:cubicBezTo>
                      <a:pt x="1855" y="1457"/>
                      <a:pt x="1877" y="0"/>
                      <a:pt x="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6055550" y="3629650"/>
                <a:ext cx="5630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1457" extrusionOk="0">
                    <a:moveTo>
                      <a:pt x="927" y="0"/>
                    </a:moveTo>
                    <a:cubicBezTo>
                      <a:pt x="0" y="0"/>
                      <a:pt x="0" y="1457"/>
                      <a:pt x="927" y="1457"/>
                    </a:cubicBezTo>
                    <a:lnTo>
                      <a:pt x="1324" y="1457"/>
                    </a:lnTo>
                    <a:cubicBezTo>
                      <a:pt x="2251" y="1457"/>
                      <a:pt x="2251" y="0"/>
                      <a:pt x="1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939125" y="3533100"/>
                <a:ext cx="5685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457" extrusionOk="0">
                    <a:moveTo>
                      <a:pt x="950" y="0"/>
                    </a:moveTo>
                    <a:cubicBezTo>
                      <a:pt x="1" y="0"/>
                      <a:pt x="1" y="1457"/>
                      <a:pt x="950" y="1457"/>
                    </a:cubicBezTo>
                    <a:lnTo>
                      <a:pt x="1325" y="1457"/>
                    </a:lnTo>
                    <a:cubicBezTo>
                      <a:pt x="2274" y="1457"/>
                      <a:pt x="2274" y="0"/>
                      <a:pt x="1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6065475" y="3688125"/>
                <a:ext cx="66225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1436" extrusionOk="0">
                    <a:moveTo>
                      <a:pt x="927" y="1"/>
                    </a:moveTo>
                    <a:cubicBezTo>
                      <a:pt x="0" y="1"/>
                      <a:pt x="0" y="1435"/>
                      <a:pt x="927" y="1435"/>
                    </a:cubicBezTo>
                    <a:lnTo>
                      <a:pt x="1722" y="1435"/>
                    </a:lnTo>
                    <a:cubicBezTo>
                      <a:pt x="2649" y="1435"/>
                      <a:pt x="2649" y="1"/>
                      <a:pt x="1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5915400" y="3804825"/>
                <a:ext cx="364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788" extrusionOk="0">
                    <a:moveTo>
                      <a:pt x="729" y="0"/>
                    </a:moveTo>
                    <a:cubicBezTo>
                      <a:pt x="365" y="0"/>
                      <a:pt x="1" y="232"/>
                      <a:pt x="1" y="696"/>
                    </a:cubicBezTo>
                    <a:lnTo>
                      <a:pt x="1" y="1093"/>
                    </a:lnTo>
                    <a:cubicBezTo>
                      <a:pt x="1" y="1556"/>
                      <a:pt x="365" y="1788"/>
                      <a:pt x="729" y="1788"/>
                    </a:cubicBezTo>
                    <a:cubicBezTo>
                      <a:pt x="1093" y="1788"/>
                      <a:pt x="1457" y="1556"/>
                      <a:pt x="1457" y="1093"/>
                    </a:cubicBezTo>
                    <a:lnTo>
                      <a:pt x="1457" y="696"/>
                    </a:lnTo>
                    <a:cubicBezTo>
                      <a:pt x="1457" y="232"/>
                      <a:pt x="1093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832650" y="3716825"/>
                <a:ext cx="46925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7" extrusionOk="0">
                    <a:moveTo>
                      <a:pt x="949" y="0"/>
                    </a:moveTo>
                    <a:cubicBezTo>
                      <a:pt x="0" y="0"/>
                      <a:pt x="0" y="1457"/>
                      <a:pt x="949" y="1457"/>
                    </a:cubicBezTo>
                    <a:cubicBezTo>
                      <a:pt x="1876" y="1457"/>
                      <a:pt x="1876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985350" y="3804200"/>
                <a:ext cx="60950" cy="46500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1860" extrusionOk="0">
                    <a:moveTo>
                      <a:pt x="1390" y="0"/>
                    </a:moveTo>
                    <a:cubicBezTo>
                      <a:pt x="1227" y="0"/>
                      <a:pt x="1060" y="63"/>
                      <a:pt x="910" y="213"/>
                    </a:cubicBezTo>
                    <a:lnTo>
                      <a:pt x="513" y="610"/>
                    </a:lnTo>
                    <a:cubicBezTo>
                      <a:pt x="0" y="1123"/>
                      <a:pt x="506" y="1860"/>
                      <a:pt x="1068" y="1860"/>
                    </a:cubicBezTo>
                    <a:cubicBezTo>
                      <a:pt x="1232" y="1860"/>
                      <a:pt x="1401" y="1797"/>
                      <a:pt x="1550" y="1647"/>
                    </a:cubicBezTo>
                    <a:lnTo>
                      <a:pt x="1925" y="1250"/>
                    </a:lnTo>
                    <a:cubicBezTo>
                      <a:pt x="2438" y="738"/>
                      <a:pt x="1945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857475" y="3824125"/>
                <a:ext cx="36425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89" extrusionOk="0">
                    <a:moveTo>
                      <a:pt x="729" y="1"/>
                    </a:moveTo>
                    <a:cubicBezTo>
                      <a:pt x="364" y="1"/>
                      <a:pt x="0" y="233"/>
                      <a:pt x="0" y="696"/>
                    </a:cubicBezTo>
                    <a:lnTo>
                      <a:pt x="0" y="1093"/>
                    </a:lnTo>
                    <a:cubicBezTo>
                      <a:pt x="0" y="1557"/>
                      <a:pt x="364" y="1788"/>
                      <a:pt x="729" y="1788"/>
                    </a:cubicBezTo>
                    <a:cubicBezTo>
                      <a:pt x="1093" y="1788"/>
                      <a:pt x="1457" y="1557"/>
                      <a:pt x="1457" y="1093"/>
                    </a:cubicBezTo>
                    <a:lnTo>
                      <a:pt x="1457" y="696"/>
                    </a:lnTo>
                    <a:cubicBezTo>
                      <a:pt x="1457" y="233"/>
                      <a:pt x="1093" y="1"/>
                      <a:pt x="7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866850" y="3901525"/>
                <a:ext cx="364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799" extrusionOk="0">
                    <a:moveTo>
                      <a:pt x="729" y="0"/>
                    </a:moveTo>
                    <a:cubicBezTo>
                      <a:pt x="365" y="0"/>
                      <a:pt x="0" y="237"/>
                      <a:pt x="0" y="712"/>
                    </a:cubicBezTo>
                    <a:lnTo>
                      <a:pt x="0" y="1087"/>
                    </a:lnTo>
                    <a:cubicBezTo>
                      <a:pt x="0" y="1561"/>
                      <a:pt x="365" y="1799"/>
                      <a:pt x="729" y="1799"/>
                    </a:cubicBezTo>
                    <a:cubicBezTo>
                      <a:pt x="1093" y="1799"/>
                      <a:pt x="1457" y="1561"/>
                      <a:pt x="1457" y="1087"/>
                    </a:cubicBezTo>
                    <a:lnTo>
                      <a:pt x="1457" y="712"/>
                    </a:lnTo>
                    <a:cubicBezTo>
                      <a:pt x="1457" y="237"/>
                      <a:pt x="1093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5958425" y="3910475"/>
                <a:ext cx="4692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8" extrusionOk="0">
                    <a:moveTo>
                      <a:pt x="950" y="1"/>
                    </a:moveTo>
                    <a:cubicBezTo>
                      <a:pt x="23" y="1"/>
                      <a:pt x="1" y="1457"/>
                      <a:pt x="950" y="1457"/>
                    </a:cubicBezTo>
                    <a:cubicBezTo>
                      <a:pt x="1877" y="1457"/>
                      <a:pt x="1877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5755400" y="3862475"/>
                <a:ext cx="46925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36" extrusionOk="0">
                    <a:moveTo>
                      <a:pt x="927" y="1"/>
                    </a:moveTo>
                    <a:cubicBezTo>
                      <a:pt x="0" y="1"/>
                      <a:pt x="0" y="1435"/>
                      <a:pt x="927" y="1435"/>
                    </a:cubicBezTo>
                    <a:cubicBezTo>
                      <a:pt x="1876" y="1435"/>
                      <a:pt x="1876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5910425" y="3658875"/>
                <a:ext cx="4692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8" extrusionOk="0">
                    <a:moveTo>
                      <a:pt x="928" y="1"/>
                    </a:moveTo>
                    <a:cubicBezTo>
                      <a:pt x="1" y="1"/>
                      <a:pt x="1" y="1458"/>
                      <a:pt x="928" y="1458"/>
                    </a:cubicBezTo>
                    <a:cubicBezTo>
                      <a:pt x="1855" y="1458"/>
                      <a:pt x="1877" y="1"/>
                      <a:pt x="9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5784100" y="3610325"/>
                <a:ext cx="469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458" extrusionOk="0">
                    <a:moveTo>
                      <a:pt x="949" y="1"/>
                    </a:moveTo>
                    <a:cubicBezTo>
                      <a:pt x="0" y="1"/>
                      <a:pt x="22" y="1457"/>
                      <a:pt x="949" y="1457"/>
                    </a:cubicBezTo>
                    <a:cubicBezTo>
                      <a:pt x="1876" y="1457"/>
                      <a:pt x="1876" y="1"/>
                      <a:pt x="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5668225" y="3823300"/>
                <a:ext cx="4692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8" extrusionOk="0">
                    <a:moveTo>
                      <a:pt x="927" y="1"/>
                    </a:moveTo>
                    <a:cubicBezTo>
                      <a:pt x="0" y="1"/>
                      <a:pt x="0" y="1457"/>
                      <a:pt x="927" y="1457"/>
                    </a:cubicBezTo>
                    <a:cubicBezTo>
                      <a:pt x="1876" y="1457"/>
                      <a:pt x="1876" y="1"/>
                      <a:pt x="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5764775" y="3968975"/>
                <a:ext cx="46925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7" extrusionOk="0">
                    <a:moveTo>
                      <a:pt x="950" y="0"/>
                    </a:moveTo>
                    <a:cubicBezTo>
                      <a:pt x="1" y="0"/>
                      <a:pt x="1" y="1457"/>
                      <a:pt x="950" y="1457"/>
                    </a:cubicBezTo>
                    <a:cubicBezTo>
                      <a:pt x="1876" y="1457"/>
                      <a:pt x="1876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6084775" y="3813925"/>
                <a:ext cx="4692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8" extrusionOk="0">
                    <a:moveTo>
                      <a:pt x="950" y="1"/>
                    </a:moveTo>
                    <a:cubicBezTo>
                      <a:pt x="1" y="1"/>
                      <a:pt x="1" y="1457"/>
                      <a:pt x="950" y="1457"/>
                    </a:cubicBezTo>
                    <a:cubicBezTo>
                      <a:pt x="1877" y="1457"/>
                      <a:pt x="1877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6113475" y="3533100"/>
                <a:ext cx="46925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57" extrusionOk="0">
                    <a:moveTo>
                      <a:pt x="949" y="0"/>
                    </a:moveTo>
                    <a:cubicBezTo>
                      <a:pt x="0" y="0"/>
                      <a:pt x="0" y="1457"/>
                      <a:pt x="949" y="1457"/>
                    </a:cubicBezTo>
                    <a:cubicBezTo>
                      <a:pt x="1876" y="1457"/>
                      <a:pt x="1876" y="0"/>
                      <a:pt x="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6210575" y="3881800"/>
                <a:ext cx="469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435" extrusionOk="0">
                    <a:moveTo>
                      <a:pt x="928" y="0"/>
                    </a:moveTo>
                    <a:cubicBezTo>
                      <a:pt x="1" y="0"/>
                      <a:pt x="1" y="1435"/>
                      <a:pt x="928" y="1435"/>
                    </a:cubicBezTo>
                    <a:cubicBezTo>
                      <a:pt x="1877" y="1435"/>
                      <a:pt x="1877" y="0"/>
                      <a:pt x="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6162025" y="3610325"/>
                <a:ext cx="563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1458" extrusionOk="0">
                    <a:moveTo>
                      <a:pt x="928" y="1"/>
                    </a:moveTo>
                    <a:cubicBezTo>
                      <a:pt x="1" y="1"/>
                      <a:pt x="1" y="1457"/>
                      <a:pt x="928" y="1457"/>
                    </a:cubicBezTo>
                    <a:lnTo>
                      <a:pt x="1325" y="1457"/>
                    </a:lnTo>
                    <a:cubicBezTo>
                      <a:pt x="2252" y="1457"/>
                      <a:pt x="2252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>
              <a:off x="8368800" y="-434750"/>
              <a:ext cx="1127775" cy="1891075"/>
            </a:xfrm>
            <a:custGeom>
              <a:avLst/>
              <a:gdLst/>
              <a:ahLst/>
              <a:cxnLst/>
              <a:rect l="l" t="t" r="r" b="b"/>
              <a:pathLst>
                <a:path w="45111" h="75643" extrusionOk="0">
                  <a:moveTo>
                    <a:pt x="11949" y="0"/>
                  </a:moveTo>
                  <a:cubicBezTo>
                    <a:pt x="11369" y="0"/>
                    <a:pt x="10784" y="74"/>
                    <a:pt x="10197" y="236"/>
                  </a:cubicBezTo>
                  <a:cubicBezTo>
                    <a:pt x="7836" y="876"/>
                    <a:pt x="3378" y="4826"/>
                    <a:pt x="3863" y="7629"/>
                  </a:cubicBezTo>
                  <a:cubicBezTo>
                    <a:pt x="4084" y="8843"/>
                    <a:pt x="5805" y="10167"/>
                    <a:pt x="6291" y="11403"/>
                  </a:cubicBezTo>
                  <a:cubicBezTo>
                    <a:pt x="6997" y="13257"/>
                    <a:pt x="7196" y="15243"/>
                    <a:pt x="6931" y="17185"/>
                  </a:cubicBezTo>
                  <a:cubicBezTo>
                    <a:pt x="6445" y="20672"/>
                    <a:pt x="4746" y="23850"/>
                    <a:pt x="3179" y="27006"/>
                  </a:cubicBezTo>
                  <a:cubicBezTo>
                    <a:pt x="1612" y="30140"/>
                    <a:pt x="111" y="33472"/>
                    <a:pt x="67" y="36981"/>
                  </a:cubicBezTo>
                  <a:cubicBezTo>
                    <a:pt x="1" y="40490"/>
                    <a:pt x="1766" y="44286"/>
                    <a:pt x="5055" y="45544"/>
                  </a:cubicBezTo>
                  <a:cubicBezTo>
                    <a:pt x="6038" y="45917"/>
                    <a:pt x="7062" y="46043"/>
                    <a:pt x="8107" y="46043"/>
                  </a:cubicBezTo>
                  <a:cubicBezTo>
                    <a:pt x="10302" y="46043"/>
                    <a:pt x="12591" y="45486"/>
                    <a:pt x="14794" y="45486"/>
                  </a:cubicBezTo>
                  <a:cubicBezTo>
                    <a:pt x="15709" y="45486"/>
                    <a:pt x="16608" y="45582"/>
                    <a:pt x="17480" y="45853"/>
                  </a:cubicBezTo>
                  <a:cubicBezTo>
                    <a:pt x="20967" y="46957"/>
                    <a:pt x="23063" y="50620"/>
                    <a:pt x="23792" y="54218"/>
                  </a:cubicBezTo>
                  <a:cubicBezTo>
                    <a:pt x="24498" y="57815"/>
                    <a:pt x="24189" y="61545"/>
                    <a:pt x="24630" y="65164"/>
                  </a:cubicBezTo>
                  <a:cubicBezTo>
                    <a:pt x="25094" y="68806"/>
                    <a:pt x="26550" y="72646"/>
                    <a:pt x="29706" y="74477"/>
                  </a:cubicBezTo>
                  <a:cubicBezTo>
                    <a:pt x="31136" y="75308"/>
                    <a:pt x="32767" y="75643"/>
                    <a:pt x="34419" y="75643"/>
                  </a:cubicBezTo>
                  <a:cubicBezTo>
                    <a:pt x="35444" y="75643"/>
                    <a:pt x="36477" y="75514"/>
                    <a:pt x="37475" y="75294"/>
                  </a:cubicBezTo>
                  <a:cubicBezTo>
                    <a:pt x="39880" y="74742"/>
                    <a:pt x="42330" y="73551"/>
                    <a:pt x="43522" y="71366"/>
                  </a:cubicBezTo>
                  <a:cubicBezTo>
                    <a:pt x="45111" y="68386"/>
                    <a:pt x="43897" y="64723"/>
                    <a:pt x="42308" y="61743"/>
                  </a:cubicBezTo>
                  <a:cubicBezTo>
                    <a:pt x="39329" y="56049"/>
                    <a:pt x="35047" y="50709"/>
                    <a:pt x="34429" y="44331"/>
                  </a:cubicBezTo>
                  <a:cubicBezTo>
                    <a:pt x="33922" y="39299"/>
                    <a:pt x="35775" y="34311"/>
                    <a:pt x="35665" y="29279"/>
                  </a:cubicBezTo>
                  <a:cubicBezTo>
                    <a:pt x="35555" y="24424"/>
                    <a:pt x="33635" y="19745"/>
                    <a:pt x="30898" y="15728"/>
                  </a:cubicBezTo>
                  <a:cubicBezTo>
                    <a:pt x="28184" y="11712"/>
                    <a:pt x="24697" y="8269"/>
                    <a:pt x="21143" y="4959"/>
                  </a:cubicBezTo>
                  <a:cubicBezTo>
                    <a:pt x="18562" y="2528"/>
                    <a:pt x="15337" y="0"/>
                    <a:pt x="11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264525" y="444875"/>
              <a:ext cx="487775" cy="531775"/>
            </a:xfrm>
            <a:custGeom>
              <a:avLst/>
              <a:gdLst/>
              <a:ahLst/>
              <a:cxnLst/>
              <a:rect l="l" t="t" r="r" b="b"/>
              <a:pathLst>
                <a:path w="19511" h="21271" extrusionOk="0">
                  <a:moveTo>
                    <a:pt x="11103" y="588"/>
                  </a:moveTo>
                  <a:cubicBezTo>
                    <a:pt x="11644" y="588"/>
                    <a:pt x="12184" y="645"/>
                    <a:pt x="12713" y="759"/>
                  </a:cubicBezTo>
                  <a:cubicBezTo>
                    <a:pt x="15516" y="1355"/>
                    <a:pt x="18561" y="3319"/>
                    <a:pt x="18738" y="6872"/>
                  </a:cubicBezTo>
                  <a:cubicBezTo>
                    <a:pt x="18914" y="10426"/>
                    <a:pt x="17127" y="14795"/>
                    <a:pt x="14258" y="17731"/>
                  </a:cubicBezTo>
                  <a:cubicBezTo>
                    <a:pt x="13242" y="18790"/>
                    <a:pt x="11984" y="19629"/>
                    <a:pt x="10616" y="20158"/>
                  </a:cubicBezTo>
                  <a:cubicBezTo>
                    <a:pt x="9747" y="20506"/>
                    <a:pt x="8821" y="20684"/>
                    <a:pt x="7895" y="20684"/>
                  </a:cubicBezTo>
                  <a:cubicBezTo>
                    <a:pt x="7528" y="20684"/>
                    <a:pt x="7161" y="20656"/>
                    <a:pt x="6798" y="20600"/>
                  </a:cubicBezTo>
                  <a:cubicBezTo>
                    <a:pt x="2804" y="19960"/>
                    <a:pt x="619" y="16870"/>
                    <a:pt x="928" y="12346"/>
                  </a:cubicBezTo>
                  <a:cubicBezTo>
                    <a:pt x="1259" y="7402"/>
                    <a:pt x="4481" y="2547"/>
                    <a:pt x="8387" y="1090"/>
                  </a:cubicBezTo>
                  <a:cubicBezTo>
                    <a:pt x="9251" y="756"/>
                    <a:pt x="10177" y="588"/>
                    <a:pt x="11103" y="588"/>
                  </a:cubicBezTo>
                  <a:close/>
                  <a:moveTo>
                    <a:pt x="11088" y="0"/>
                  </a:moveTo>
                  <a:cubicBezTo>
                    <a:pt x="10096" y="0"/>
                    <a:pt x="9110" y="178"/>
                    <a:pt x="8166" y="538"/>
                  </a:cubicBezTo>
                  <a:cubicBezTo>
                    <a:pt x="4062" y="2083"/>
                    <a:pt x="685" y="7137"/>
                    <a:pt x="332" y="12301"/>
                  </a:cubicBezTo>
                  <a:cubicBezTo>
                    <a:pt x="1" y="17179"/>
                    <a:pt x="2362" y="20489"/>
                    <a:pt x="6688" y="21173"/>
                  </a:cubicBezTo>
                  <a:cubicBezTo>
                    <a:pt x="7097" y="21238"/>
                    <a:pt x="7510" y="21271"/>
                    <a:pt x="7922" y="21271"/>
                  </a:cubicBezTo>
                  <a:cubicBezTo>
                    <a:pt x="8911" y="21271"/>
                    <a:pt x="9896" y="21084"/>
                    <a:pt x="10815" y="20710"/>
                  </a:cubicBezTo>
                  <a:cubicBezTo>
                    <a:pt x="12271" y="20136"/>
                    <a:pt x="13596" y="19275"/>
                    <a:pt x="14677" y="18150"/>
                  </a:cubicBezTo>
                  <a:cubicBezTo>
                    <a:pt x="17656" y="15082"/>
                    <a:pt x="19510" y="10558"/>
                    <a:pt x="19334" y="6850"/>
                  </a:cubicBezTo>
                  <a:cubicBezTo>
                    <a:pt x="19179" y="3628"/>
                    <a:pt x="16619" y="1024"/>
                    <a:pt x="12845" y="185"/>
                  </a:cubicBezTo>
                  <a:cubicBezTo>
                    <a:pt x="12263" y="62"/>
                    <a:pt x="11675" y="0"/>
                    <a:pt x="11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7173750" y="-386950"/>
              <a:ext cx="1694950" cy="918025"/>
            </a:xfrm>
            <a:custGeom>
              <a:avLst/>
              <a:gdLst/>
              <a:ahLst/>
              <a:cxnLst/>
              <a:rect l="l" t="t" r="r" b="b"/>
              <a:pathLst>
                <a:path w="67798" h="36721" extrusionOk="0">
                  <a:moveTo>
                    <a:pt x="883" y="1"/>
                  </a:moveTo>
                  <a:lnTo>
                    <a:pt x="0" y="45"/>
                  </a:lnTo>
                  <a:cubicBezTo>
                    <a:pt x="376" y="9270"/>
                    <a:pt x="3024" y="17524"/>
                    <a:pt x="7659" y="23946"/>
                  </a:cubicBezTo>
                  <a:cubicBezTo>
                    <a:pt x="12911" y="31207"/>
                    <a:pt x="20856" y="35952"/>
                    <a:pt x="28956" y="36636"/>
                  </a:cubicBezTo>
                  <a:cubicBezTo>
                    <a:pt x="29643" y="36693"/>
                    <a:pt x="30333" y="36721"/>
                    <a:pt x="31026" y="36721"/>
                  </a:cubicBezTo>
                  <a:cubicBezTo>
                    <a:pt x="36300" y="36721"/>
                    <a:pt x="41716" y="35093"/>
                    <a:pt x="46788" y="31913"/>
                  </a:cubicBezTo>
                  <a:cubicBezTo>
                    <a:pt x="52018" y="28669"/>
                    <a:pt x="56653" y="24013"/>
                    <a:pt x="60228" y="18451"/>
                  </a:cubicBezTo>
                  <a:cubicBezTo>
                    <a:pt x="63803" y="12912"/>
                    <a:pt x="66363" y="6776"/>
                    <a:pt x="67798" y="354"/>
                  </a:cubicBezTo>
                  <a:lnTo>
                    <a:pt x="66915" y="155"/>
                  </a:lnTo>
                  <a:cubicBezTo>
                    <a:pt x="65503" y="6489"/>
                    <a:pt x="62987" y="12514"/>
                    <a:pt x="59478" y="17966"/>
                  </a:cubicBezTo>
                  <a:cubicBezTo>
                    <a:pt x="52389" y="29004"/>
                    <a:pt x="41365" y="35832"/>
                    <a:pt x="30942" y="35832"/>
                  </a:cubicBezTo>
                  <a:cubicBezTo>
                    <a:pt x="30300" y="35832"/>
                    <a:pt x="29659" y="35806"/>
                    <a:pt x="29022" y="35754"/>
                  </a:cubicBezTo>
                  <a:cubicBezTo>
                    <a:pt x="21187" y="35091"/>
                    <a:pt x="13485" y="30479"/>
                    <a:pt x="8387" y="23417"/>
                  </a:cubicBezTo>
                  <a:cubicBezTo>
                    <a:pt x="3863" y="17149"/>
                    <a:pt x="1258" y="9049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-232575" y="1830300"/>
              <a:ext cx="528575" cy="1607250"/>
            </a:xfrm>
            <a:custGeom>
              <a:avLst/>
              <a:gdLst/>
              <a:ahLst/>
              <a:cxnLst/>
              <a:rect l="l" t="t" r="r" b="b"/>
              <a:pathLst>
                <a:path w="21143" h="64290" extrusionOk="0">
                  <a:moveTo>
                    <a:pt x="14687" y="1"/>
                  </a:moveTo>
                  <a:cubicBezTo>
                    <a:pt x="14563" y="1"/>
                    <a:pt x="14440" y="15"/>
                    <a:pt x="14323" y="45"/>
                  </a:cubicBezTo>
                  <a:cubicBezTo>
                    <a:pt x="12028" y="4371"/>
                    <a:pt x="10020" y="8851"/>
                    <a:pt x="8298" y="13442"/>
                  </a:cubicBezTo>
                  <a:cubicBezTo>
                    <a:pt x="2274" y="29618"/>
                    <a:pt x="0" y="47517"/>
                    <a:pt x="4105" y="64290"/>
                  </a:cubicBezTo>
                  <a:cubicBezTo>
                    <a:pt x="7416" y="62370"/>
                    <a:pt x="11123" y="60141"/>
                    <a:pt x="12514" y="56543"/>
                  </a:cubicBezTo>
                  <a:cubicBezTo>
                    <a:pt x="13198" y="54734"/>
                    <a:pt x="13286" y="52747"/>
                    <a:pt x="14014" y="50960"/>
                  </a:cubicBezTo>
                  <a:cubicBezTo>
                    <a:pt x="14787" y="49106"/>
                    <a:pt x="16221" y="47605"/>
                    <a:pt x="17369" y="45950"/>
                  </a:cubicBezTo>
                  <a:cubicBezTo>
                    <a:pt x="20039" y="42110"/>
                    <a:pt x="21143" y="37387"/>
                    <a:pt x="20503" y="32752"/>
                  </a:cubicBezTo>
                  <a:cubicBezTo>
                    <a:pt x="19686" y="27279"/>
                    <a:pt x="16464" y="22336"/>
                    <a:pt x="15935" y="16818"/>
                  </a:cubicBezTo>
                  <a:cubicBezTo>
                    <a:pt x="15559" y="12956"/>
                    <a:pt x="16376" y="8542"/>
                    <a:pt x="13816" y="5607"/>
                  </a:cubicBezTo>
                  <a:cubicBezTo>
                    <a:pt x="14522" y="4040"/>
                    <a:pt x="15250" y="2451"/>
                    <a:pt x="16310" y="1127"/>
                  </a:cubicBezTo>
                  <a:cubicBezTo>
                    <a:pt x="16141" y="453"/>
                    <a:pt x="15385" y="1"/>
                    <a:pt x="14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-510650" y="1754525"/>
              <a:ext cx="1188450" cy="1312875"/>
            </a:xfrm>
            <a:custGeom>
              <a:avLst/>
              <a:gdLst/>
              <a:ahLst/>
              <a:cxnLst/>
              <a:rect l="l" t="t" r="r" b="b"/>
              <a:pathLst>
                <a:path w="47538" h="52515" extrusionOk="0">
                  <a:moveTo>
                    <a:pt x="28312" y="1341"/>
                  </a:moveTo>
                  <a:cubicBezTo>
                    <a:pt x="28470" y="1341"/>
                    <a:pt x="28626" y="1353"/>
                    <a:pt x="28779" y="1377"/>
                  </a:cubicBezTo>
                  <a:cubicBezTo>
                    <a:pt x="30169" y="1598"/>
                    <a:pt x="31560" y="2900"/>
                    <a:pt x="32774" y="4378"/>
                  </a:cubicBezTo>
                  <a:cubicBezTo>
                    <a:pt x="33436" y="5173"/>
                    <a:pt x="34054" y="6012"/>
                    <a:pt x="34605" y="6762"/>
                  </a:cubicBezTo>
                  <a:cubicBezTo>
                    <a:pt x="35003" y="7292"/>
                    <a:pt x="35356" y="7777"/>
                    <a:pt x="35687" y="8196"/>
                  </a:cubicBezTo>
                  <a:cubicBezTo>
                    <a:pt x="38732" y="12014"/>
                    <a:pt x="40785" y="15281"/>
                    <a:pt x="42109" y="18481"/>
                  </a:cubicBezTo>
                  <a:cubicBezTo>
                    <a:pt x="46103" y="27794"/>
                    <a:pt x="44161" y="35739"/>
                    <a:pt x="41005" y="40065"/>
                  </a:cubicBezTo>
                  <a:cubicBezTo>
                    <a:pt x="37408" y="45008"/>
                    <a:pt x="31185" y="47635"/>
                    <a:pt x="26175" y="49753"/>
                  </a:cubicBezTo>
                  <a:cubicBezTo>
                    <a:pt x="24651" y="50422"/>
                    <a:pt x="22813" y="51186"/>
                    <a:pt x="21019" y="51186"/>
                  </a:cubicBezTo>
                  <a:cubicBezTo>
                    <a:pt x="20683" y="51186"/>
                    <a:pt x="20348" y="51159"/>
                    <a:pt x="20017" y="51100"/>
                  </a:cubicBezTo>
                  <a:cubicBezTo>
                    <a:pt x="17568" y="50658"/>
                    <a:pt x="15736" y="48517"/>
                    <a:pt x="14103" y="46288"/>
                  </a:cubicBezTo>
                  <a:cubicBezTo>
                    <a:pt x="10660" y="41588"/>
                    <a:pt x="7636" y="36622"/>
                    <a:pt x="5032" y="31392"/>
                  </a:cubicBezTo>
                  <a:cubicBezTo>
                    <a:pt x="3267" y="27860"/>
                    <a:pt x="1457" y="23314"/>
                    <a:pt x="3046" y="19408"/>
                  </a:cubicBezTo>
                  <a:cubicBezTo>
                    <a:pt x="4171" y="16649"/>
                    <a:pt x="6754" y="14773"/>
                    <a:pt x="9777" y="12787"/>
                  </a:cubicBezTo>
                  <a:lnTo>
                    <a:pt x="21077" y="5327"/>
                  </a:lnTo>
                  <a:cubicBezTo>
                    <a:pt x="21562" y="5018"/>
                    <a:pt x="22048" y="4643"/>
                    <a:pt x="22599" y="4224"/>
                  </a:cubicBezTo>
                  <a:cubicBezTo>
                    <a:pt x="24348" y="2923"/>
                    <a:pt x="26471" y="1341"/>
                    <a:pt x="28312" y="1341"/>
                  </a:cubicBezTo>
                  <a:close/>
                  <a:moveTo>
                    <a:pt x="28305" y="0"/>
                  </a:moveTo>
                  <a:cubicBezTo>
                    <a:pt x="26021" y="0"/>
                    <a:pt x="23694" y="1736"/>
                    <a:pt x="21805" y="3143"/>
                  </a:cubicBezTo>
                  <a:cubicBezTo>
                    <a:pt x="21275" y="3540"/>
                    <a:pt x="20768" y="3937"/>
                    <a:pt x="20348" y="4202"/>
                  </a:cubicBezTo>
                  <a:lnTo>
                    <a:pt x="9027" y="11661"/>
                  </a:lnTo>
                  <a:cubicBezTo>
                    <a:pt x="6423" y="13383"/>
                    <a:pt x="3156" y="15524"/>
                    <a:pt x="1788" y="18900"/>
                  </a:cubicBezTo>
                  <a:cubicBezTo>
                    <a:pt x="0" y="23292"/>
                    <a:pt x="1942" y="28214"/>
                    <a:pt x="3818" y="32009"/>
                  </a:cubicBezTo>
                  <a:cubicBezTo>
                    <a:pt x="6467" y="37284"/>
                    <a:pt x="9534" y="42316"/>
                    <a:pt x="13021" y="47083"/>
                  </a:cubicBezTo>
                  <a:cubicBezTo>
                    <a:pt x="13419" y="47635"/>
                    <a:pt x="13816" y="48164"/>
                    <a:pt x="14257" y="48672"/>
                  </a:cubicBezTo>
                  <a:cubicBezTo>
                    <a:pt x="15758" y="50482"/>
                    <a:pt x="17501" y="51982"/>
                    <a:pt x="19753" y="52402"/>
                  </a:cubicBezTo>
                  <a:cubicBezTo>
                    <a:pt x="20173" y="52480"/>
                    <a:pt x="20593" y="52515"/>
                    <a:pt x="21010" y="52515"/>
                  </a:cubicBezTo>
                  <a:cubicBezTo>
                    <a:pt x="23066" y="52515"/>
                    <a:pt x="25053" y="51668"/>
                    <a:pt x="26704" y="50989"/>
                  </a:cubicBezTo>
                  <a:cubicBezTo>
                    <a:pt x="31869" y="48804"/>
                    <a:pt x="38269" y="46068"/>
                    <a:pt x="42065" y="40859"/>
                  </a:cubicBezTo>
                  <a:cubicBezTo>
                    <a:pt x="45441" y="36225"/>
                    <a:pt x="47538" y="27772"/>
                    <a:pt x="43323" y="17951"/>
                  </a:cubicBezTo>
                  <a:cubicBezTo>
                    <a:pt x="41954" y="14641"/>
                    <a:pt x="39858" y="11264"/>
                    <a:pt x="36724" y="7336"/>
                  </a:cubicBezTo>
                  <a:cubicBezTo>
                    <a:pt x="36415" y="6961"/>
                    <a:pt x="36062" y="6475"/>
                    <a:pt x="35687" y="5967"/>
                  </a:cubicBezTo>
                  <a:cubicBezTo>
                    <a:pt x="33987" y="3650"/>
                    <a:pt x="31670" y="472"/>
                    <a:pt x="28978" y="53"/>
                  </a:cubicBezTo>
                  <a:cubicBezTo>
                    <a:pt x="28754" y="17"/>
                    <a:pt x="28530" y="0"/>
                    <a:pt x="28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-581825" y="1724275"/>
              <a:ext cx="1170800" cy="1296625"/>
            </a:xfrm>
            <a:custGeom>
              <a:avLst/>
              <a:gdLst/>
              <a:ahLst/>
              <a:cxnLst/>
              <a:rect l="l" t="t" r="r" b="b"/>
              <a:pathLst>
                <a:path w="46832" h="51865" extrusionOk="0">
                  <a:moveTo>
                    <a:pt x="27954" y="671"/>
                  </a:moveTo>
                  <a:cubicBezTo>
                    <a:pt x="28128" y="671"/>
                    <a:pt x="28300" y="684"/>
                    <a:pt x="28470" y="711"/>
                  </a:cubicBezTo>
                  <a:cubicBezTo>
                    <a:pt x="29949" y="954"/>
                    <a:pt x="31405" y="2322"/>
                    <a:pt x="32685" y="3845"/>
                  </a:cubicBezTo>
                  <a:cubicBezTo>
                    <a:pt x="33347" y="4639"/>
                    <a:pt x="33965" y="5478"/>
                    <a:pt x="34517" y="6228"/>
                  </a:cubicBezTo>
                  <a:cubicBezTo>
                    <a:pt x="34892" y="6736"/>
                    <a:pt x="35267" y="7244"/>
                    <a:pt x="35576" y="7641"/>
                  </a:cubicBezTo>
                  <a:cubicBezTo>
                    <a:pt x="38644" y="11481"/>
                    <a:pt x="40696" y="14791"/>
                    <a:pt x="42043" y="18014"/>
                  </a:cubicBezTo>
                  <a:cubicBezTo>
                    <a:pt x="46103" y="27459"/>
                    <a:pt x="44117" y="35515"/>
                    <a:pt x="40917" y="39929"/>
                  </a:cubicBezTo>
                  <a:cubicBezTo>
                    <a:pt x="37254" y="44938"/>
                    <a:pt x="30986" y="47587"/>
                    <a:pt x="25954" y="49727"/>
                  </a:cubicBezTo>
                  <a:cubicBezTo>
                    <a:pt x="24409" y="50390"/>
                    <a:pt x="22541" y="51175"/>
                    <a:pt x="20684" y="51175"/>
                  </a:cubicBezTo>
                  <a:cubicBezTo>
                    <a:pt x="20314" y="51175"/>
                    <a:pt x="19943" y="51143"/>
                    <a:pt x="19576" y="51074"/>
                  </a:cubicBezTo>
                  <a:cubicBezTo>
                    <a:pt x="17038" y="50610"/>
                    <a:pt x="15118" y="48425"/>
                    <a:pt x="13463" y="46152"/>
                  </a:cubicBezTo>
                  <a:cubicBezTo>
                    <a:pt x="10020" y="41429"/>
                    <a:pt x="6974" y="36442"/>
                    <a:pt x="4370" y="31211"/>
                  </a:cubicBezTo>
                  <a:cubicBezTo>
                    <a:pt x="2560" y="27614"/>
                    <a:pt x="729" y="22957"/>
                    <a:pt x="2362" y="18963"/>
                  </a:cubicBezTo>
                  <a:cubicBezTo>
                    <a:pt x="3620" y="15851"/>
                    <a:pt x="6732" y="13798"/>
                    <a:pt x="9225" y="12165"/>
                  </a:cubicBezTo>
                  <a:lnTo>
                    <a:pt x="20525" y="4706"/>
                  </a:lnTo>
                  <a:cubicBezTo>
                    <a:pt x="20988" y="4419"/>
                    <a:pt x="21496" y="4022"/>
                    <a:pt x="22048" y="3624"/>
                  </a:cubicBezTo>
                  <a:cubicBezTo>
                    <a:pt x="23812" y="2306"/>
                    <a:pt x="25986" y="671"/>
                    <a:pt x="27954" y="671"/>
                  </a:cubicBezTo>
                  <a:close/>
                  <a:moveTo>
                    <a:pt x="27939" y="1"/>
                  </a:moveTo>
                  <a:cubicBezTo>
                    <a:pt x="25763" y="1"/>
                    <a:pt x="23503" y="1704"/>
                    <a:pt x="21628" y="3095"/>
                  </a:cubicBezTo>
                  <a:cubicBezTo>
                    <a:pt x="21099" y="3492"/>
                    <a:pt x="20613" y="3867"/>
                    <a:pt x="20150" y="4154"/>
                  </a:cubicBezTo>
                  <a:lnTo>
                    <a:pt x="8850" y="11613"/>
                  </a:lnTo>
                  <a:cubicBezTo>
                    <a:pt x="6268" y="13291"/>
                    <a:pt x="3090" y="15409"/>
                    <a:pt x="1744" y="18698"/>
                  </a:cubicBezTo>
                  <a:cubicBezTo>
                    <a:pt x="0" y="22979"/>
                    <a:pt x="1898" y="27790"/>
                    <a:pt x="3774" y="31520"/>
                  </a:cubicBezTo>
                  <a:cubicBezTo>
                    <a:pt x="6401" y="36773"/>
                    <a:pt x="9446" y="41805"/>
                    <a:pt x="12933" y="46549"/>
                  </a:cubicBezTo>
                  <a:cubicBezTo>
                    <a:pt x="13308" y="47079"/>
                    <a:pt x="13728" y="47609"/>
                    <a:pt x="14147" y="48116"/>
                  </a:cubicBezTo>
                  <a:cubicBezTo>
                    <a:pt x="15604" y="49882"/>
                    <a:pt x="17303" y="51339"/>
                    <a:pt x="19466" y="51758"/>
                  </a:cubicBezTo>
                  <a:cubicBezTo>
                    <a:pt x="19868" y="51832"/>
                    <a:pt x="20270" y="51865"/>
                    <a:pt x="20670" y="51865"/>
                  </a:cubicBezTo>
                  <a:cubicBezTo>
                    <a:pt x="22663" y="51865"/>
                    <a:pt x="24601" y="51044"/>
                    <a:pt x="26219" y="50345"/>
                  </a:cubicBezTo>
                  <a:cubicBezTo>
                    <a:pt x="31339" y="48183"/>
                    <a:pt x="37695" y="45490"/>
                    <a:pt x="41447" y="40348"/>
                  </a:cubicBezTo>
                  <a:cubicBezTo>
                    <a:pt x="44757" y="35780"/>
                    <a:pt x="46832" y="27459"/>
                    <a:pt x="42661" y="17771"/>
                  </a:cubicBezTo>
                  <a:cubicBezTo>
                    <a:pt x="41292" y="14460"/>
                    <a:pt x="39218" y="11128"/>
                    <a:pt x="36106" y="7222"/>
                  </a:cubicBezTo>
                  <a:cubicBezTo>
                    <a:pt x="35797" y="6824"/>
                    <a:pt x="35422" y="6339"/>
                    <a:pt x="35047" y="5831"/>
                  </a:cubicBezTo>
                  <a:cubicBezTo>
                    <a:pt x="33391" y="3558"/>
                    <a:pt x="31118" y="468"/>
                    <a:pt x="28558" y="49"/>
                  </a:cubicBezTo>
                  <a:cubicBezTo>
                    <a:pt x="28353" y="16"/>
                    <a:pt x="28147" y="1"/>
                    <a:pt x="27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-675075" y="1741950"/>
              <a:ext cx="1179650" cy="1304875"/>
            </a:xfrm>
            <a:custGeom>
              <a:avLst/>
              <a:gdLst/>
              <a:ahLst/>
              <a:cxnLst/>
              <a:rect l="l" t="t" r="r" b="b"/>
              <a:pathLst>
                <a:path w="47186" h="52195" extrusionOk="0">
                  <a:moveTo>
                    <a:pt x="28144" y="1006"/>
                  </a:moveTo>
                  <a:cubicBezTo>
                    <a:pt x="28306" y="1006"/>
                    <a:pt x="28466" y="1017"/>
                    <a:pt x="28625" y="1041"/>
                  </a:cubicBezTo>
                  <a:cubicBezTo>
                    <a:pt x="30059" y="1284"/>
                    <a:pt x="31472" y="2608"/>
                    <a:pt x="32730" y="4109"/>
                  </a:cubicBezTo>
                  <a:cubicBezTo>
                    <a:pt x="33392" y="4904"/>
                    <a:pt x="34010" y="5742"/>
                    <a:pt x="34561" y="6515"/>
                  </a:cubicBezTo>
                  <a:cubicBezTo>
                    <a:pt x="34959" y="7022"/>
                    <a:pt x="35312" y="7530"/>
                    <a:pt x="35643" y="7927"/>
                  </a:cubicBezTo>
                  <a:cubicBezTo>
                    <a:pt x="38710" y="11767"/>
                    <a:pt x="40741" y="15055"/>
                    <a:pt x="42087" y="18256"/>
                  </a:cubicBezTo>
                  <a:cubicBezTo>
                    <a:pt x="46104" y="27635"/>
                    <a:pt x="44140" y="35646"/>
                    <a:pt x="40962" y="40016"/>
                  </a:cubicBezTo>
                  <a:cubicBezTo>
                    <a:pt x="37342" y="44982"/>
                    <a:pt x="31097" y="47630"/>
                    <a:pt x="26065" y="49749"/>
                  </a:cubicBezTo>
                  <a:cubicBezTo>
                    <a:pt x="24530" y="50414"/>
                    <a:pt x="22670" y="51188"/>
                    <a:pt x="20848" y="51188"/>
                  </a:cubicBezTo>
                  <a:cubicBezTo>
                    <a:pt x="20496" y="51188"/>
                    <a:pt x="20144" y="51159"/>
                    <a:pt x="19797" y="51095"/>
                  </a:cubicBezTo>
                  <a:cubicBezTo>
                    <a:pt x="17303" y="50654"/>
                    <a:pt x="15449" y="48491"/>
                    <a:pt x="13794" y="46240"/>
                  </a:cubicBezTo>
                  <a:cubicBezTo>
                    <a:pt x="10329" y="41517"/>
                    <a:pt x="7306" y="36529"/>
                    <a:pt x="4701" y="31321"/>
                  </a:cubicBezTo>
                  <a:cubicBezTo>
                    <a:pt x="2914" y="27745"/>
                    <a:pt x="1082" y="23133"/>
                    <a:pt x="2693" y="19182"/>
                  </a:cubicBezTo>
                  <a:cubicBezTo>
                    <a:pt x="3929" y="16137"/>
                    <a:pt x="7019" y="14106"/>
                    <a:pt x="9491" y="12473"/>
                  </a:cubicBezTo>
                  <a:lnTo>
                    <a:pt x="20812" y="5036"/>
                  </a:lnTo>
                  <a:cubicBezTo>
                    <a:pt x="21276" y="4705"/>
                    <a:pt x="21761" y="4330"/>
                    <a:pt x="22313" y="3932"/>
                  </a:cubicBezTo>
                  <a:cubicBezTo>
                    <a:pt x="24083" y="2610"/>
                    <a:pt x="26229" y="1006"/>
                    <a:pt x="28144" y="1006"/>
                  </a:cubicBezTo>
                  <a:close/>
                  <a:moveTo>
                    <a:pt x="28122" y="0"/>
                  </a:moveTo>
                  <a:cubicBezTo>
                    <a:pt x="25888" y="0"/>
                    <a:pt x="23591" y="1705"/>
                    <a:pt x="21717" y="3116"/>
                  </a:cubicBezTo>
                  <a:cubicBezTo>
                    <a:pt x="21187" y="3513"/>
                    <a:pt x="20680" y="3888"/>
                    <a:pt x="20238" y="4175"/>
                  </a:cubicBezTo>
                  <a:lnTo>
                    <a:pt x="8939" y="11613"/>
                  </a:lnTo>
                  <a:cubicBezTo>
                    <a:pt x="6357" y="13334"/>
                    <a:pt x="3112" y="15453"/>
                    <a:pt x="1766" y="18785"/>
                  </a:cubicBezTo>
                  <a:cubicBezTo>
                    <a:pt x="1" y="23133"/>
                    <a:pt x="1921" y="28010"/>
                    <a:pt x="3797" y="31762"/>
                  </a:cubicBezTo>
                  <a:cubicBezTo>
                    <a:pt x="6423" y="37037"/>
                    <a:pt x="9491" y="42069"/>
                    <a:pt x="12978" y="46814"/>
                  </a:cubicBezTo>
                  <a:cubicBezTo>
                    <a:pt x="13375" y="47365"/>
                    <a:pt x="13772" y="47895"/>
                    <a:pt x="14191" y="48403"/>
                  </a:cubicBezTo>
                  <a:cubicBezTo>
                    <a:pt x="15692" y="50168"/>
                    <a:pt x="17391" y="51669"/>
                    <a:pt x="19598" y="52088"/>
                  </a:cubicBezTo>
                  <a:cubicBezTo>
                    <a:pt x="20008" y="52162"/>
                    <a:pt x="20417" y="52195"/>
                    <a:pt x="20825" y="52195"/>
                  </a:cubicBezTo>
                  <a:cubicBezTo>
                    <a:pt x="22854" y="52195"/>
                    <a:pt x="24826" y="51374"/>
                    <a:pt x="26462" y="50676"/>
                  </a:cubicBezTo>
                  <a:cubicBezTo>
                    <a:pt x="31604" y="48491"/>
                    <a:pt x="37982" y="45798"/>
                    <a:pt x="41756" y="40612"/>
                  </a:cubicBezTo>
                  <a:cubicBezTo>
                    <a:pt x="45111" y="35999"/>
                    <a:pt x="47185" y="27613"/>
                    <a:pt x="42992" y="17858"/>
                  </a:cubicBezTo>
                  <a:cubicBezTo>
                    <a:pt x="41624" y="14548"/>
                    <a:pt x="39527" y="11193"/>
                    <a:pt x="36415" y="7287"/>
                  </a:cubicBezTo>
                  <a:cubicBezTo>
                    <a:pt x="36084" y="6890"/>
                    <a:pt x="35731" y="6404"/>
                    <a:pt x="35356" y="5897"/>
                  </a:cubicBezTo>
                  <a:cubicBezTo>
                    <a:pt x="33679" y="3601"/>
                    <a:pt x="31383" y="468"/>
                    <a:pt x="28757" y="48"/>
                  </a:cubicBezTo>
                  <a:cubicBezTo>
                    <a:pt x="28546" y="16"/>
                    <a:pt x="28334" y="0"/>
                    <a:pt x="28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-266225" y="528775"/>
              <a:ext cx="750925" cy="1802525"/>
            </a:xfrm>
            <a:custGeom>
              <a:avLst/>
              <a:gdLst/>
              <a:ahLst/>
              <a:cxnLst/>
              <a:rect l="l" t="t" r="r" b="b"/>
              <a:pathLst>
                <a:path w="30037" h="72101" extrusionOk="0">
                  <a:moveTo>
                    <a:pt x="3509" y="0"/>
                  </a:moveTo>
                  <a:cubicBezTo>
                    <a:pt x="2869" y="13529"/>
                    <a:pt x="13220" y="26660"/>
                    <a:pt x="9446" y="39637"/>
                  </a:cubicBezTo>
                  <a:cubicBezTo>
                    <a:pt x="8519" y="42859"/>
                    <a:pt x="6775" y="45728"/>
                    <a:pt x="5098" y="48597"/>
                  </a:cubicBezTo>
                  <a:cubicBezTo>
                    <a:pt x="2671" y="52746"/>
                    <a:pt x="243" y="57094"/>
                    <a:pt x="88" y="61883"/>
                  </a:cubicBezTo>
                  <a:cubicBezTo>
                    <a:pt x="0" y="64642"/>
                    <a:pt x="883" y="67621"/>
                    <a:pt x="2671" y="69762"/>
                  </a:cubicBezTo>
                  <a:cubicBezTo>
                    <a:pt x="3968" y="71327"/>
                    <a:pt x="4973" y="72101"/>
                    <a:pt x="5854" y="72101"/>
                  </a:cubicBezTo>
                  <a:cubicBezTo>
                    <a:pt x="6786" y="72101"/>
                    <a:pt x="7579" y="71233"/>
                    <a:pt x="8431" y="69519"/>
                  </a:cubicBezTo>
                  <a:cubicBezTo>
                    <a:pt x="11741" y="62876"/>
                    <a:pt x="14831" y="57249"/>
                    <a:pt x="21209" y="52967"/>
                  </a:cubicBezTo>
                  <a:cubicBezTo>
                    <a:pt x="23901" y="51157"/>
                    <a:pt x="27035" y="49524"/>
                    <a:pt x="28293" y="46523"/>
                  </a:cubicBezTo>
                  <a:cubicBezTo>
                    <a:pt x="30037" y="42396"/>
                    <a:pt x="27388" y="37894"/>
                    <a:pt x="25468" y="33833"/>
                  </a:cubicBezTo>
                  <a:cubicBezTo>
                    <a:pt x="22445" y="27499"/>
                    <a:pt x="21076" y="20459"/>
                    <a:pt x="18207" y="14036"/>
                  </a:cubicBezTo>
                  <a:cubicBezTo>
                    <a:pt x="15360" y="7614"/>
                    <a:pt x="10395" y="1479"/>
                    <a:pt x="3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-269000" y="-498100"/>
              <a:ext cx="2231800" cy="1007625"/>
            </a:xfrm>
            <a:custGeom>
              <a:avLst/>
              <a:gdLst/>
              <a:ahLst/>
              <a:cxnLst/>
              <a:rect l="l" t="t" r="r" b="b"/>
              <a:pathLst>
                <a:path w="89272" h="40305" extrusionOk="0">
                  <a:moveTo>
                    <a:pt x="72286" y="0"/>
                  </a:moveTo>
                  <a:cubicBezTo>
                    <a:pt x="69772" y="0"/>
                    <a:pt x="67216" y="823"/>
                    <a:pt x="65657" y="2763"/>
                  </a:cubicBezTo>
                  <a:cubicBezTo>
                    <a:pt x="62744" y="6470"/>
                    <a:pt x="64686" y="11789"/>
                    <a:pt x="65944" y="16335"/>
                  </a:cubicBezTo>
                  <a:cubicBezTo>
                    <a:pt x="67004" y="20175"/>
                    <a:pt x="67489" y="24324"/>
                    <a:pt x="66275" y="28120"/>
                  </a:cubicBezTo>
                  <a:cubicBezTo>
                    <a:pt x="65039" y="31916"/>
                    <a:pt x="61817" y="35249"/>
                    <a:pt x="57867" y="35690"/>
                  </a:cubicBezTo>
                  <a:cubicBezTo>
                    <a:pt x="57525" y="35730"/>
                    <a:pt x="57186" y="35749"/>
                    <a:pt x="56849" y="35749"/>
                  </a:cubicBezTo>
                  <a:cubicBezTo>
                    <a:pt x="52860" y="35749"/>
                    <a:pt x="49235" y="33092"/>
                    <a:pt x="46060" y="30548"/>
                  </a:cubicBezTo>
                  <a:lnTo>
                    <a:pt x="30633" y="18233"/>
                  </a:lnTo>
                  <a:cubicBezTo>
                    <a:pt x="27640" y="15858"/>
                    <a:pt x="24213" y="13357"/>
                    <a:pt x="20500" y="13357"/>
                  </a:cubicBezTo>
                  <a:cubicBezTo>
                    <a:pt x="20107" y="13357"/>
                    <a:pt x="19711" y="13385"/>
                    <a:pt x="19312" y="13444"/>
                  </a:cubicBezTo>
                  <a:cubicBezTo>
                    <a:pt x="16443" y="13886"/>
                    <a:pt x="14081" y="15872"/>
                    <a:pt x="11874" y="17770"/>
                  </a:cubicBezTo>
                  <a:lnTo>
                    <a:pt x="2164" y="26200"/>
                  </a:lnTo>
                  <a:cubicBezTo>
                    <a:pt x="1126" y="27105"/>
                    <a:pt x="1" y="28606"/>
                    <a:pt x="861" y="29687"/>
                  </a:cubicBezTo>
                  <a:cubicBezTo>
                    <a:pt x="1281" y="30195"/>
                    <a:pt x="1987" y="30327"/>
                    <a:pt x="2627" y="30438"/>
                  </a:cubicBezTo>
                  <a:lnTo>
                    <a:pt x="58154" y="39508"/>
                  </a:lnTo>
                  <a:cubicBezTo>
                    <a:pt x="60583" y="39906"/>
                    <a:pt x="63072" y="40304"/>
                    <a:pt x="65530" y="40304"/>
                  </a:cubicBezTo>
                  <a:cubicBezTo>
                    <a:pt x="67025" y="40304"/>
                    <a:pt x="68509" y="40157"/>
                    <a:pt x="69961" y="39773"/>
                  </a:cubicBezTo>
                  <a:cubicBezTo>
                    <a:pt x="74971" y="38449"/>
                    <a:pt x="78921" y="34410"/>
                    <a:pt x="81349" y="29842"/>
                  </a:cubicBezTo>
                  <a:cubicBezTo>
                    <a:pt x="86557" y="19955"/>
                    <a:pt x="89272" y="2299"/>
                    <a:pt x="73911" y="114"/>
                  </a:cubicBezTo>
                  <a:cubicBezTo>
                    <a:pt x="73379" y="39"/>
                    <a:pt x="72834" y="0"/>
                    <a:pt x="72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" name="Google Shape;243;p14"/>
            <p:cNvGrpSpPr/>
            <p:nvPr/>
          </p:nvGrpSpPr>
          <p:grpSpPr>
            <a:xfrm>
              <a:off x="-510925" y="17975"/>
              <a:ext cx="815200" cy="1195325"/>
              <a:chOff x="376800" y="856175"/>
              <a:chExt cx="815200" cy="1195325"/>
            </a:xfrm>
          </p:grpSpPr>
          <p:sp>
            <p:nvSpPr>
              <p:cNvPr id="244" name="Google Shape;244;p14"/>
              <p:cNvSpPr/>
              <p:nvPr/>
            </p:nvSpPr>
            <p:spPr>
              <a:xfrm>
                <a:off x="1149500" y="856175"/>
                <a:ext cx="42500" cy="10507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4203" extrusionOk="0">
                    <a:moveTo>
                      <a:pt x="762" y="1"/>
                    </a:moveTo>
                    <a:cubicBezTo>
                      <a:pt x="452" y="1"/>
                      <a:pt x="144" y="217"/>
                      <a:pt x="155" y="636"/>
                    </a:cubicBezTo>
                    <a:cubicBezTo>
                      <a:pt x="155" y="1673"/>
                      <a:pt x="1" y="3041"/>
                      <a:pt x="486" y="3990"/>
                    </a:cubicBezTo>
                    <a:cubicBezTo>
                      <a:pt x="584" y="4131"/>
                      <a:pt x="734" y="4203"/>
                      <a:pt x="883" y="4203"/>
                    </a:cubicBezTo>
                    <a:cubicBezTo>
                      <a:pt x="1038" y="4203"/>
                      <a:pt x="1191" y="4126"/>
                      <a:pt x="1281" y="3968"/>
                    </a:cubicBezTo>
                    <a:cubicBezTo>
                      <a:pt x="1700" y="2975"/>
                      <a:pt x="1457" y="1629"/>
                      <a:pt x="1369" y="592"/>
                    </a:cubicBezTo>
                    <a:cubicBezTo>
                      <a:pt x="1347" y="194"/>
                      <a:pt x="1054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1138475" y="998050"/>
                <a:ext cx="40300" cy="75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3035" extrusionOk="0">
                    <a:moveTo>
                      <a:pt x="930" y="0"/>
                    </a:moveTo>
                    <a:cubicBezTo>
                      <a:pt x="745" y="0"/>
                      <a:pt x="572" y="123"/>
                      <a:pt x="596" y="368"/>
                    </a:cubicBezTo>
                    <a:cubicBezTo>
                      <a:pt x="618" y="721"/>
                      <a:pt x="397" y="1052"/>
                      <a:pt x="265" y="1383"/>
                    </a:cubicBezTo>
                    <a:cubicBezTo>
                      <a:pt x="88" y="1736"/>
                      <a:pt x="0" y="2111"/>
                      <a:pt x="0" y="2487"/>
                    </a:cubicBezTo>
                    <a:cubicBezTo>
                      <a:pt x="12" y="2836"/>
                      <a:pt x="314" y="3034"/>
                      <a:pt x="607" y="3034"/>
                    </a:cubicBezTo>
                    <a:cubicBezTo>
                      <a:pt x="850" y="3034"/>
                      <a:pt x="1088" y="2897"/>
                      <a:pt x="1148" y="2597"/>
                    </a:cubicBezTo>
                    <a:cubicBezTo>
                      <a:pt x="1302" y="1847"/>
                      <a:pt x="1611" y="986"/>
                      <a:pt x="1302" y="235"/>
                    </a:cubicBezTo>
                    <a:cubicBezTo>
                      <a:pt x="1234" y="79"/>
                      <a:pt x="1078" y="0"/>
                      <a:pt x="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1130200" y="1098275"/>
                <a:ext cx="44150" cy="7762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3105" extrusionOk="0">
                    <a:moveTo>
                      <a:pt x="530" y="0"/>
                    </a:moveTo>
                    <a:cubicBezTo>
                      <a:pt x="22" y="0"/>
                      <a:pt x="0" y="707"/>
                      <a:pt x="442" y="839"/>
                    </a:cubicBezTo>
                    <a:lnTo>
                      <a:pt x="494" y="855"/>
                    </a:lnTo>
                    <a:lnTo>
                      <a:pt x="494" y="855"/>
                    </a:lnTo>
                    <a:cubicBezTo>
                      <a:pt x="561" y="1508"/>
                      <a:pt x="421" y="2147"/>
                      <a:pt x="640" y="2803"/>
                    </a:cubicBezTo>
                    <a:cubicBezTo>
                      <a:pt x="714" y="3005"/>
                      <a:pt x="891" y="3104"/>
                      <a:pt x="1069" y="3104"/>
                    </a:cubicBezTo>
                    <a:cubicBezTo>
                      <a:pt x="1261" y="3104"/>
                      <a:pt x="1454" y="2988"/>
                      <a:pt x="1523" y="2759"/>
                    </a:cubicBezTo>
                    <a:cubicBezTo>
                      <a:pt x="1766" y="1920"/>
                      <a:pt x="1700" y="1016"/>
                      <a:pt x="1324" y="221"/>
                    </a:cubicBezTo>
                    <a:cubicBezTo>
                      <a:pt x="1236" y="89"/>
                      <a:pt x="1060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1134600" y="1222525"/>
                <a:ext cx="3092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3101" extrusionOk="0">
                    <a:moveTo>
                      <a:pt x="569" y="1"/>
                    </a:moveTo>
                    <a:cubicBezTo>
                      <a:pt x="354" y="1"/>
                      <a:pt x="133" y="151"/>
                      <a:pt x="133" y="437"/>
                    </a:cubicBezTo>
                    <a:lnTo>
                      <a:pt x="133" y="415"/>
                    </a:lnTo>
                    <a:cubicBezTo>
                      <a:pt x="133" y="614"/>
                      <a:pt x="45" y="791"/>
                      <a:pt x="23" y="989"/>
                    </a:cubicBezTo>
                    <a:cubicBezTo>
                      <a:pt x="1" y="1210"/>
                      <a:pt x="1" y="1431"/>
                      <a:pt x="23" y="1651"/>
                    </a:cubicBezTo>
                    <a:cubicBezTo>
                      <a:pt x="1" y="2026"/>
                      <a:pt x="67" y="2424"/>
                      <a:pt x="221" y="2799"/>
                    </a:cubicBezTo>
                    <a:cubicBezTo>
                      <a:pt x="296" y="3000"/>
                      <a:pt x="472" y="3100"/>
                      <a:pt x="647" y="3100"/>
                    </a:cubicBezTo>
                    <a:cubicBezTo>
                      <a:pt x="837" y="3100"/>
                      <a:pt x="1025" y="2984"/>
                      <a:pt x="1082" y="2755"/>
                    </a:cubicBezTo>
                    <a:cubicBezTo>
                      <a:pt x="1192" y="2380"/>
                      <a:pt x="1237" y="1982"/>
                      <a:pt x="1192" y="1607"/>
                    </a:cubicBezTo>
                    <a:cubicBezTo>
                      <a:pt x="1192" y="1408"/>
                      <a:pt x="1170" y="1232"/>
                      <a:pt x="1148" y="1055"/>
                    </a:cubicBezTo>
                    <a:cubicBezTo>
                      <a:pt x="1104" y="813"/>
                      <a:pt x="1016" y="636"/>
                      <a:pt x="972" y="393"/>
                    </a:cubicBezTo>
                    <a:cubicBezTo>
                      <a:pt x="961" y="128"/>
                      <a:pt x="76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1138475" y="1390325"/>
                <a:ext cx="36425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3558" extrusionOk="0">
                    <a:moveTo>
                      <a:pt x="657" y="1"/>
                    </a:moveTo>
                    <a:cubicBezTo>
                      <a:pt x="456" y="1"/>
                      <a:pt x="256" y="117"/>
                      <a:pt x="199" y="346"/>
                    </a:cubicBezTo>
                    <a:cubicBezTo>
                      <a:pt x="88" y="898"/>
                      <a:pt x="22" y="1472"/>
                      <a:pt x="22" y="2024"/>
                    </a:cubicBezTo>
                    <a:cubicBezTo>
                      <a:pt x="0" y="2310"/>
                      <a:pt x="22" y="2575"/>
                      <a:pt x="88" y="2840"/>
                    </a:cubicBezTo>
                    <a:cubicBezTo>
                      <a:pt x="155" y="3061"/>
                      <a:pt x="331" y="3193"/>
                      <a:pt x="397" y="3370"/>
                    </a:cubicBezTo>
                    <a:cubicBezTo>
                      <a:pt x="482" y="3497"/>
                      <a:pt x="617" y="3558"/>
                      <a:pt x="750" y="3558"/>
                    </a:cubicBezTo>
                    <a:cubicBezTo>
                      <a:pt x="894" y="3558"/>
                      <a:pt x="1035" y="3486"/>
                      <a:pt x="1104" y="3348"/>
                    </a:cubicBezTo>
                    <a:cubicBezTo>
                      <a:pt x="1170" y="3215"/>
                      <a:pt x="1324" y="3061"/>
                      <a:pt x="1391" y="2884"/>
                    </a:cubicBezTo>
                    <a:cubicBezTo>
                      <a:pt x="1435" y="2575"/>
                      <a:pt x="1457" y="2288"/>
                      <a:pt x="1413" y="1979"/>
                    </a:cubicBezTo>
                    <a:cubicBezTo>
                      <a:pt x="1346" y="1406"/>
                      <a:pt x="1258" y="854"/>
                      <a:pt x="1104" y="302"/>
                    </a:cubicBezTo>
                    <a:cubicBezTo>
                      <a:pt x="1029" y="101"/>
                      <a:pt x="843" y="1"/>
                      <a:pt x="6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1145650" y="1539850"/>
                <a:ext cx="33675" cy="9645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3858" extrusionOk="0">
                    <a:moveTo>
                      <a:pt x="595" y="1"/>
                    </a:moveTo>
                    <a:cubicBezTo>
                      <a:pt x="430" y="1"/>
                      <a:pt x="262" y="112"/>
                      <a:pt x="264" y="330"/>
                    </a:cubicBezTo>
                    <a:lnTo>
                      <a:pt x="264" y="330"/>
                    </a:lnTo>
                    <a:cubicBezTo>
                      <a:pt x="241" y="615"/>
                      <a:pt x="88" y="878"/>
                      <a:pt x="44" y="1163"/>
                    </a:cubicBezTo>
                    <a:cubicBezTo>
                      <a:pt x="22" y="1450"/>
                      <a:pt x="22" y="1759"/>
                      <a:pt x="22" y="2045"/>
                    </a:cubicBezTo>
                    <a:cubicBezTo>
                      <a:pt x="0" y="2597"/>
                      <a:pt x="110" y="3171"/>
                      <a:pt x="375" y="3679"/>
                    </a:cubicBezTo>
                    <a:cubicBezTo>
                      <a:pt x="451" y="3797"/>
                      <a:pt x="579" y="3858"/>
                      <a:pt x="706" y="3858"/>
                    </a:cubicBezTo>
                    <a:cubicBezTo>
                      <a:pt x="839" y="3858"/>
                      <a:pt x="970" y="3792"/>
                      <a:pt x="1037" y="3657"/>
                    </a:cubicBezTo>
                    <a:cubicBezTo>
                      <a:pt x="1258" y="3127"/>
                      <a:pt x="1346" y="2553"/>
                      <a:pt x="1258" y="2001"/>
                    </a:cubicBezTo>
                    <a:cubicBezTo>
                      <a:pt x="1236" y="1714"/>
                      <a:pt x="1214" y="1405"/>
                      <a:pt x="1170" y="1119"/>
                    </a:cubicBezTo>
                    <a:cubicBezTo>
                      <a:pt x="1126" y="832"/>
                      <a:pt x="949" y="567"/>
                      <a:pt x="905" y="302"/>
                    </a:cubicBezTo>
                    <a:cubicBezTo>
                      <a:pt x="905" y="100"/>
                      <a:pt x="752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1134050" y="1723400"/>
                <a:ext cx="48575" cy="1180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4721" extrusionOk="0">
                    <a:moveTo>
                      <a:pt x="870" y="0"/>
                    </a:moveTo>
                    <a:cubicBezTo>
                      <a:pt x="795" y="0"/>
                      <a:pt x="718" y="44"/>
                      <a:pt x="685" y="133"/>
                    </a:cubicBezTo>
                    <a:lnTo>
                      <a:pt x="685" y="155"/>
                    </a:lnTo>
                    <a:cubicBezTo>
                      <a:pt x="310" y="1567"/>
                      <a:pt x="1" y="2980"/>
                      <a:pt x="552" y="4392"/>
                    </a:cubicBezTo>
                    <a:cubicBezTo>
                      <a:pt x="637" y="4615"/>
                      <a:pt x="830" y="4721"/>
                      <a:pt x="1022" y="4721"/>
                    </a:cubicBezTo>
                    <a:cubicBezTo>
                      <a:pt x="1228" y="4721"/>
                      <a:pt x="1433" y="4599"/>
                      <a:pt x="1501" y="4370"/>
                    </a:cubicBezTo>
                    <a:cubicBezTo>
                      <a:pt x="1943" y="2913"/>
                      <a:pt x="1546" y="1523"/>
                      <a:pt x="1038" y="133"/>
                    </a:cubicBezTo>
                    <a:cubicBezTo>
                      <a:pt x="1016" y="44"/>
                      <a:pt x="944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1151150" y="1880075"/>
                <a:ext cx="243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2424" extrusionOk="0">
                    <a:moveTo>
                      <a:pt x="440" y="0"/>
                    </a:moveTo>
                    <a:cubicBezTo>
                      <a:pt x="341" y="0"/>
                      <a:pt x="245" y="62"/>
                      <a:pt x="222" y="177"/>
                    </a:cubicBezTo>
                    <a:cubicBezTo>
                      <a:pt x="133" y="486"/>
                      <a:pt x="67" y="817"/>
                      <a:pt x="23" y="1148"/>
                    </a:cubicBezTo>
                    <a:cubicBezTo>
                      <a:pt x="1" y="1480"/>
                      <a:pt x="23" y="1833"/>
                      <a:pt x="133" y="2164"/>
                    </a:cubicBezTo>
                    <a:cubicBezTo>
                      <a:pt x="197" y="2335"/>
                      <a:pt x="355" y="2423"/>
                      <a:pt x="513" y="2423"/>
                    </a:cubicBezTo>
                    <a:cubicBezTo>
                      <a:pt x="681" y="2423"/>
                      <a:pt x="849" y="2324"/>
                      <a:pt x="906" y="2120"/>
                    </a:cubicBezTo>
                    <a:cubicBezTo>
                      <a:pt x="972" y="1788"/>
                      <a:pt x="972" y="1457"/>
                      <a:pt x="928" y="1126"/>
                    </a:cubicBezTo>
                    <a:cubicBezTo>
                      <a:pt x="862" y="795"/>
                      <a:pt x="773" y="464"/>
                      <a:pt x="663" y="155"/>
                    </a:cubicBezTo>
                    <a:cubicBezTo>
                      <a:pt x="621" y="51"/>
                      <a:pt x="529" y="0"/>
                      <a:pt x="4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1142325" y="1989800"/>
                <a:ext cx="270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010" extrusionOk="0">
                    <a:moveTo>
                      <a:pt x="508" y="1"/>
                    </a:moveTo>
                    <a:cubicBezTo>
                      <a:pt x="317" y="1"/>
                      <a:pt x="122" y="128"/>
                      <a:pt x="111" y="379"/>
                    </a:cubicBezTo>
                    <a:cubicBezTo>
                      <a:pt x="111" y="864"/>
                      <a:pt x="1" y="1460"/>
                      <a:pt x="288" y="1880"/>
                    </a:cubicBezTo>
                    <a:cubicBezTo>
                      <a:pt x="352" y="1965"/>
                      <a:pt x="452" y="2009"/>
                      <a:pt x="552" y="2009"/>
                    </a:cubicBezTo>
                    <a:cubicBezTo>
                      <a:pt x="657" y="2009"/>
                      <a:pt x="760" y="1960"/>
                      <a:pt x="817" y="1858"/>
                    </a:cubicBezTo>
                    <a:cubicBezTo>
                      <a:pt x="1082" y="1416"/>
                      <a:pt x="928" y="842"/>
                      <a:pt x="883" y="335"/>
                    </a:cubicBezTo>
                    <a:cubicBezTo>
                      <a:pt x="862" y="111"/>
                      <a:pt x="687" y="1"/>
                      <a:pt x="5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1069275" y="856600"/>
                <a:ext cx="3887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3351" extrusionOk="0">
                    <a:moveTo>
                      <a:pt x="303" y="20"/>
                    </a:moveTo>
                    <a:cubicBezTo>
                      <a:pt x="29" y="20"/>
                      <a:pt x="0" y="490"/>
                      <a:pt x="296" y="575"/>
                    </a:cubicBezTo>
                    <a:lnTo>
                      <a:pt x="296" y="531"/>
                    </a:lnTo>
                    <a:cubicBezTo>
                      <a:pt x="337" y="547"/>
                      <a:pt x="380" y="560"/>
                      <a:pt x="423" y="572"/>
                    </a:cubicBezTo>
                    <a:lnTo>
                      <a:pt x="423" y="572"/>
                    </a:lnTo>
                    <a:cubicBezTo>
                      <a:pt x="382" y="1441"/>
                      <a:pt x="136" y="2385"/>
                      <a:pt x="583" y="3179"/>
                    </a:cubicBezTo>
                    <a:cubicBezTo>
                      <a:pt x="657" y="3295"/>
                      <a:pt x="776" y="3350"/>
                      <a:pt x="895" y="3350"/>
                    </a:cubicBezTo>
                    <a:cubicBezTo>
                      <a:pt x="1025" y="3350"/>
                      <a:pt x="1154" y="3284"/>
                      <a:pt x="1223" y="3157"/>
                    </a:cubicBezTo>
                    <a:cubicBezTo>
                      <a:pt x="1510" y="2517"/>
                      <a:pt x="1554" y="1789"/>
                      <a:pt x="1400" y="1126"/>
                    </a:cubicBezTo>
                    <a:cubicBezTo>
                      <a:pt x="1334" y="817"/>
                      <a:pt x="1223" y="509"/>
                      <a:pt x="1025" y="244"/>
                    </a:cubicBezTo>
                    <a:cubicBezTo>
                      <a:pt x="848" y="1"/>
                      <a:pt x="650" y="45"/>
                      <a:pt x="341" y="23"/>
                    </a:cubicBezTo>
                    <a:cubicBezTo>
                      <a:pt x="328" y="21"/>
                      <a:pt x="315" y="20"/>
                      <a:pt x="303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1061775" y="979950"/>
                <a:ext cx="3367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2425" extrusionOk="0">
                    <a:moveTo>
                      <a:pt x="840" y="1"/>
                    </a:moveTo>
                    <a:cubicBezTo>
                      <a:pt x="686" y="1"/>
                      <a:pt x="530" y="110"/>
                      <a:pt x="530" y="297"/>
                    </a:cubicBezTo>
                    <a:cubicBezTo>
                      <a:pt x="464" y="584"/>
                      <a:pt x="376" y="849"/>
                      <a:pt x="243" y="1092"/>
                    </a:cubicBezTo>
                    <a:cubicBezTo>
                      <a:pt x="111" y="1379"/>
                      <a:pt x="23" y="1688"/>
                      <a:pt x="1" y="1997"/>
                    </a:cubicBezTo>
                    <a:cubicBezTo>
                      <a:pt x="27" y="2262"/>
                      <a:pt x="262" y="2424"/>
                      <a:pt x="492" y="2424"/>
                    </a:cubicBezTo>
                    <a:cubicBezTo>
                      <a:pt x="645" y="2424"/>
                      <a:pt x="795" y="2353"/>
                      <a:pt x="883" y="2195"/>
                    </a:cubicBezTo>
                    <a:cubicBezTo>
                      <a:pt x="1060" y="1886"/>
                      <a:pt x="1170" y="1555"/>
                      <a:pt x="1281" y="1202"/>
                    </a:cubicBezTo>
                    <a:cubicBezTo>
                      <a:pt x="1347" y="871"/>
                      <a:pt x="1281" y="496"/>
                      <a:pt x="1126" y="209"/>
                    </a:cubicBezTo>
                    <a:cubicBezTo>
                      <a:pt x="1078" y="65"/>
                      <a:pt x="959" y="1"/>
                      <a:pt x="8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1063425" y="1117025"/>
                <a:ext cx="30375" cy="11397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559" extrusionOk="0">
                    <a:moveTo>
                      <a:pt x="526" y="0"/>
                    </a:moveTo>
                    <a:cubicBezTo>
                      <a:pt x="424" y="0"/>
                      <a:pt x="322" y="61"/>
                      <a:pt x="288" y="177"/>
                    </a:cubicBezTo>
                    <a:cubicBezTo>
                      <a:pt x="1" y="1568"/>
                      <a:pt x="45" y="3002"/>
                      <a:pt x="398" y="4370"/>
                    </a:cubicBezTo>
                    <a:cubicBezTo>
                      <a:pt x="451" y="4497"/>
                      <a:pt x="565" y="4558"/>
                      <a:pt x="676" y="4558"/>
                    </a:cubicBezTo>
                    <a:cubicBezTo>
                      <a:pt x="797" y="4558"/>
                      <a:pt x="915" y="4486"/>
                      <a:pt x="950" y="4348"/>
                    </a:cubicBezTo>
                    <a:cubicBezTo>
                      <a:pt x="1215" y="2958"/>
                      <a:pt x="1148" y="1524"/>
                      <a:pt x="751" y="155"/>
                    </a:cubicBezTo>
                    <a:cubicBezTo>
                      <a:pt x="709" y="50"/>
                      <a:pt x="617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1062875" y="1328075"/>
                <a:ext cx="37000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952" extrusionOk="0">
                    <a:moveTo>
                      <a:pt x="414" y="0"/>
                    </a:moveTo>
                    <a:cubicBezTo>
                      <a:pt x="264" y="0"/>
                      <a:pt x="112" y="94"/>
                      <a:pt x="67" y="276"/>
                    </a:cubicBezTo>
                    <a:cubicBezTo>
                      <a:pt x="1" y="718"/>
                      <a:pt x="23" y="1203"/>
                      <a:pt x="155" y="1644"/>
                    </a:cubicBezTo>
                    <a:cubicBezTo>
                      <a:pt x="266" y="2042"/>
                      <a:pt x="376" y="2616"/>
                      <a:pt x="707" y="2858"/>
                    </a:cubicBezTo>
                    <a:cubicBezTo>
                      <a:pt x="779" y="2921"/>
                      <a:pt x="869" y="2951"/>
                      <a:pt x="958" y="2951"/>
                    </a:cubicBezTo>
                    <a:cubicBezTo>
                      <a:pt x="1088" y="2951"/>
                      <a:pt x="1215" y="2888"/>
                      <a:pt x="1281" y="2770"/>
                    </a:cubicBezTo>
                    <a:cubicBezTo>
                      <a:pt x="1479" y="2373"/>
                      <a:pt x="1325" y="1931"/>
                      <a:pt x="1192" y="1556"/>
                    </a:cubicBezTo>
                    <a:cubicBezTo>
                      <a:pt x="1016" y="1115"/>
                      <a:pt x="883" y="696"/>
                      <a:pt x="751" y="254"/>
                    </a:cubicBezTo>
                    <a:cubicBezTo>
                      <a:pt x="698" y="83"/>
                      <a:pt x="556" y="0"/>
                      <a:pt x="4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1061225" y="1497725"/>
                <a:ext cx="3975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528" extrusionOk="0">
                    <a:moveTo>
                      <a:pt x="746" y="0"/>
                    </a:moveTo>
                    <a:cubicBezTo>
                      <a:pt x="606" y="0"/>
                      <a:pt x="466" y="83"/>
                      <a:pt x="420" y="243"/>
                    </a:cubicBezTo>
                    <a:cubicBezTo>
                      <a:pt x="332" y="883"/>
                      <a:pt x="0" y="1788"/>
                      <a:pt x="464" y="2340"/>
                    </a:cubicBezTo>
                    <a:cubicBezTo>
                      <a:pt x="549" y="2467"/>
                      <a:pt x="679" y="2528"/>
                      <a:pt x="808" y="2528"/>
                    </a:cubicBezTo>
                    <a:cubicBezTo>
                      <a:pt x="949" y="2528"/>
                      <a:pt x="1090" y="2456"/>
                      <a:pt x="1170" y="2318"/>
                    </a:cubicBezTo>
                    <a:cubicBezTo>
                      <a:pt x="1589" y="1722"/>
                      <a:pt x="1192" y="861"/>
                      <a:pt x="1060" y="221"/>
                    </a:cubicBezTo>
                    <a:cubicBezTo>
                      <a:pt x="1007" y="72"/>
                      <a:pt x="876" y="0"/>
                      <a:pt x="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1061225" y="1601025"/>
                <a:ext cx="2430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856" extrusionOk="0">
                    <a:moveTo>
                      <a:pt x="448" y="1"/>
                    </a:moveTo>
                    <a:cubicBezTo>
                      <a:pt x="341" y="1"/>
                      <a:pt x="234" y="67"/>
                      <a:pt x="199" y="194"/>
                    </a:cubicBezTo>
                    <a:cubicBezTo>
                      <a:pt x="111" y="702"/>
                      <a:pt x="0" y="1298"/>
                      <a:pt x="287" y="1739"/>
                    </a:cubicBezTo>
                    <a:cubicBezTo>
                      <a:pt x="343" y="1816"/>
                      <a:pt x="425" y="1855"/>
                      <a:pt x="508" y="1855"/>
                    </a:cubicBezTo>
                    <a:cubicBezTo>
                      <a:pt x="591" y="1855"/>
                      <a:pt x="674" y="1816"/>
                      <a:pt x="729" y="1739"/>
                    </a:cubicBezTo>
                    <a:cubicBezTo>
                      <a:pt x="972" y="1254"/>
                      <a:pt x="817" y="680"/>
                      <a:pt x="685" y="172"/>
                    </a:cubicBezTo>
                    <a:cubicBezTo>
                      <a:pt x="643" y="56"/>
                      <a:pt x="545" y="1"/>
                      <a:pt x="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1072250" y="1759300"/>
                <a:ext cx="44725" cy="73100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2924" extrusionOk="0">
                    <a:moveTo>
                      <a:pt x="271" y="1"/>
                    </a:moveTo>
                    <a:cubicBezTo>
                      <a:pt x="155" y="1"/>
                      <a:pt x="23" y="112"/>
                      <a:pt x="23" y="241"/>
                    </a:cubicBezTo>
                    <a:cubicBezTo>
                      <a:pt x="1" y="683"/>
                      <a:pt x="23" y="1124"/>
                      <a:pt x="67" y="1544"/>
                    </a:cubicBezTo>
                    <a:cubicBezTo>
                      <a:pt x="133" y="1985"/>
                      <a:pt x="155" y="2470"/>
                      <a:pt x="464" y="2801"/>
                    </a:cubicBezTo>
                    <a:cubicBezTo>
                      <a:pt x="547" y="2884"/>
                      <a:pt x="659" y="2923"/>
                      <a:pt x="770" y="2923"/>
                    </a:cubicBezTo>
                    <a:cubicBezTo>
                      <a:pt x="897" y="2923"/>
                      <a:pt x="1022" y="2873"/>
                      <a:pt x="1104" y="2779"/>
                    </a:cubicBezTo>
                    <a:cubicBezTo>
                      <a:pt x="1789" y="1897"/>
                      <a:pt x="817" y="881"/>
                      <a:pt x="420" y="109"/>
                    </a:cubicBezTo>
                    <a:cubicBezTo>
                      <a:pt x="390" y="32"/>
                      <a:pt x="332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1073375" y="1883725"/>
                <a:ext cx="215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861" h="2311" extrusionOk="0">
                    <a:moveTo>
                      <a:pt x="384" y="1"/>
                    </a:moveTo>
                    <a:cubicBezTo>
                      <a:pt x="275" y="1"/>
                      <a:pt x="166" y="73"/>
                      <a:pt x="155" y="208"/>
                    </a:cubicBezTo>
                    <a:cubicBezTo>
                      <a:pt x="155" y="318"/>
                      <a:pt x="66" y="473"/>
                      <a:pt x="44" y="583"/>
                    </a:cubicBezTo>
                    <a:cubicBezTo>
                      <a:pt x="22" y="782"/>
                      <a:pt x="0" y="1002"/>
                      <a:pt x="22" y="1223"/>
                    </a:cubicBezTo>
                    <a:cubicBezTo>
                      <a:pt x="0" y="1532"/>
                      <a:pt x="66" y="1863"/>
                      <a:pt x="199" y="2172"/>
                    </a:cubicBezTo>
                    <a:cubicBezTo>
                      <a:pt x="251" y="2266"/>
                      <a:pt x="342" y="2311"/>
                      <a:pt x="438" y="2311"/>
                    </a:cubicBezTo>
                    <a:cubicBezTo>
                      <a:pt x="546" y="2311"/>
                      <a:pt x="658" y="2255"/>
                      <a:pt x="728" y="2150"/>
                    </a:cubicBezTo>
                    <a:cubicBezTo>
                      <a:pt x="839" y="1841"/>
                      <a:pt x="861" y="1510"/>
                      <a:pt x="839" y="1179"/>
                    </a:cubicBezTo>
                    <a:cubicBezTo>
                      <a:pt x="817" y="1002"/>
                      <a:pt x="795" y="826"/>
                      <a:pt x="750" y="649"/>
                    </a:cubicBezTo>
                    <a:cubicBezTo>
                      <a:pt x="728" y="495"/>
                      <a:pt x="618" y="340"/>
                      <a:pt x="618" y="208"/>
                    </a:cubicBezTo>
                    <a:cubicBezTo>
                      <a:pt x="596" y="67"/>
                      <a:pt x="490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1060675" y="1962975"/>
                <a:ext cx="3147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849" extrusionOk="0">
                    <a:moveTo>
                      <a:pt x="566" y="1"/>
                    </a:moveTo>
                    <a:cubicBezTo>
                      <a:pt x="480" y="1"/>
                      <a:pt x="398" y="50"/>
                      <a:pt x="376" y="150"/>
                    </a:cubicBezTo>
                    <a:lnTo>
                      <a:pt x="354" y="150"/>
                    </a:lnTo>
                    <a:cubicBezTo>
                      <a:pt x="265" y="900"/>
                      <a:pt x="0" y="1849"/>
                      <a:pt x="265" y="2577"/>
                    </a:cubicBezTo>
                    <a:cubicBezTo>
                      <a:pt x="330" y="2760"/>
                      <a:pt x="487" y="2848"/>
                      <a:pt x="645" y="2848"/>
                    </a:cubicBezTo>
                    <a:cubicBezTo>
                      <a:pt x="813" y="2848"/>
                      <a:pt x="981" y="2748"/>
                      <a:pt x="1038" y="2555"/>
                    </a:cubicBezTo>
                    <a:cubicBezTo>
                      <a:pt x="1258" y="1783"/>
                      <a:pt x="927" y="900"/>
                      <a:pt x="773" y="150"/>
                    </a:cubicBezTo>
                    <a:cubicBezTo>
                      <a:pt x="740" y="50"/>
                      <a:pt x="651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989500" y="890250"/>
                <a:ext cx="265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398" extrusionOk="0">
                    <a:moveTo>
                      <a:pt x="459" y="0"/>
                    </a:moveTo>
                    <a:cubicBezTo>
                      <a:pt x="249" y="0"/>
                      <a:pt x="34" y="145"/>
                      <a:pt x="23" y="420"/>
                    </a:cubicBezTo>
                    <a:cubicBezTo>
                      <a:pt x="0" y="928"/>
                      <a:pt x="0" y="1458"/>
                      <a:pt x="23" y="1965"/>
                    </a:cubicBezTo>
                    <a:cubicBezTo>
                      <a:pt x="45" y="2407"/>
                      <a:pt x="23" y="2892"/>
                      <a:pt x="287" y="3267"/>
                    </a:cubicBezTo>
                    <a:cubicBezTo>
                      <a:pt x="352" y="3353"/>
                      <a:pt x="452" y="3397"/>
                      <a:pt x="551" y="3397"/>
                    </a:cubicBezTo>
                    <a:cubicBezTo>
                      <a:pt x="657" y="3397"/>
                      <a:pt x="760" y="3348"/>
                      <a:pt x="817" y="3245"/>
                    </a:cubicBezTo>
                    <a:cubicBezTo>
                      <a:pt x="1060" y="2848"/>
                      <a:pt x="994" y="2385"/>
                      <a:pt x="972" y="1943"/>
                    </a:cubicBezTo>
                    <a:cubicBezTo>
                      <a:pt x="972" y="1414"/>
                      <a:pt x="927" y="906"/>
                      <a:pt x="861" y="376"/>
                    </a:cubicBezTo>
                    <a:cubicBezTo>
                      <a:pt x="840" y="123"/>
                      <a:pt x="652" y="0"/>
                      <a:pt x="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974600" y="1040400"/>
                <a:ext cx="19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932" extrusionOk="0">
                    <a:moveTo>
                      <a:pt x="355" y="1"/>
                    </a:moveTo>
                    <a:cubicBezTo>
                      <a:pt x="237" y="1"/>
                      <a:pt x="123" y="72"/>
                      <a:pt x="89" y="219"/>
                    </a:cubicBezTo>
                    <a:cubicBezTo>
                      <a:pt x="1" y="704"/>
                      <a:pt x="1" y="1212"/>
                      <a:pt x="111" y="1719"/>
                    </a:cubicBezTo>
                    <a:cubicBezTo>
                      <a:pt x="154" y="1860"/>
                      <a:pt x="283" y="1932"/>
                      <a:pt x="410" y="1932"/>
                    </a:cubicBezTo>
                    <a:cubicBezTo>
                      <a:pt x="542" y="1932"/>
                      <a:pt x="673" y="1855"/>
                      <a:pt x="707" y="1697"/>
                    </a:cubicBezTo>
                    <a:cubicBezTo>
                      <a:pt x="773" y="1190"/>
                      <a:pt x="751" y="682"/>
                      <a:pt x="641" y="197"/>
                    </a:cubicBezTo>
                    <a:cubicBezTo>
                      <a:pt x="587" y="67"/>
                      <a:pt x="469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969625" y="1176950"/>
                <a:ext cx="36450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3161" extrusionOk="0">
                    <a:moveTo>
                      <a:pt x="301" y="1"/>
                    </a:moveTo>
                    <a:cubicBezTo>
                      <a:pt x="188" y="1"/>
                      <a:pt x="78" y="62"/>
                      <a:pt x="67" y="186"/>
                    </a:cubicBezTo>
                    <a:cubicBezTo>
                      <a:pt x="1" y="605"/>
                      <a:pt x="45" y="1069"/>
                      <a:pt x="178" y="1488"/>
                    </a:cubicBezTo>
                    <a:cubicBezTo>
                      <a:pt x="376" y="1951"/>
                      <a:pt x="509" y="2437"/>
                      <a:pt x="597" y="2922"/>
                    </a:cubicBezTo>
                    <a:cubicBezTo>
                      <a:pt x="621" y="3077"/>
                      <a:pt x="747" y="3161"/>
                      <a:pt x="868" y="3161"/>
                    </a:cubicBezTo>
                    <a:cubicBezTo>
                      <a:pt x="973" y="3161"/>
                      <a:pt x="1074" y="3099"/>
                      <a:pt x="1104" y="2967"/>
                    </a:cubicBezTo>
                    <a:cubicBezTo>
                      <a:pt x="1458" y="1951"/>
                      <a:pt x="751" y="1113"/>
                      <a:pt x="553" y="164"/>
                    </a:cubicBezTo>
                    <a:cubicBezTo>
                      <a:pt x="520" y="56"/>
                      <a:pt x="409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966325" y="1289925"/>
                <a:ext cx="3257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825" extrusionOk="0">
                    <a:moveTo>
                      <a:pt x="603" y="1"/>
                    </a:moveTo>
                    <a:cubicBezTo>
                      <a:pt x="485" y="1"/>
                      <a:pt x="365" y="78"/>
                      <a:pt x="354" y="235"/>
                    </a:cubicBezTo>
                    <a:cubicBezTo>
                      <a:pt x="332" y="721"/>
                      <a:pt x="1" y="1361"/>
                      <a:pt x="486" y="1758"/>
                    </a:cubicBezTo>
                    <a:cubicBezTo>
                      <a:pt x="541" y="1802"/>
                      <a:pt x="607" y="1824"/>
                      <a:pt x="671" y="1824"/>
                    </a:cubicBezTo>
                    <a:cubicBezTo>
                      <a:pt x="734" y="1824"/>
                      <a:pt x="795" y="1802"/>
                      <a:pt x="839" y="1758"/>
                    </a:cubicBezTo>
                    <a:cubicBezTo>
                      <a:pt x="1303" y="1339"/>
                      <a:pt x="950" y="721"/>
                      <a:pt x="839" y="213"/>
                    </a:cubicBezTo>
                    <a:cubicBezTo>
                      <a:pt x="828" y="72"/>
                      <a:pt x="71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972400" y="1387650"/>
                <a:ext cx="28150" cy="4990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996" extrusionOk="0">
                    <a:moveTo>
                      <a:pt x="525" y="1"/>
                    </a:moveTo>
                    <a:cubicBezTo>
                      <a:pt x="368" y="1"/>
                      <a:pt x="212" y="95"/>
                      <a:pt x="155" y="277"/>
                    </a:cubicBezTo>
                    <a:cubicBezTo>
                      <a:pt x="67" y="828"/>
                      <a:pt x="0" y="1380"/>
                      <a:pt x="331" y="1866"/>
                    </a:cubicBezTo>
                    <a:cubicBezTo>
                      <a:pt x="385" y="1951"/>
                      <a:pt x="480" y="1995"/>
                      <a:pt x="576" y="1995"/>
                    </a:cubicBezTo>
                    <a:cubicBezTo>
                      <a:pt x="679" y="1995"/>
                      <a:pt x="782" y="1946"/>
                      <a:pt x="839" y="1844"/>
                    </a:cubicBezTo>
                    <a:cubicBezTo>
                      <a:pt x="1126" y="1336"/>
                      <a:pt x="1015" y="784"/>
                      <a:pt x="883" y="255"/>
                    </a:cubicBezTo>
                    <a:cubicBezTo>
                      <a:pt x="819" y="84"/>
                      <a:pt x="672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966325" y="1489725"/>
                <a:ext cx="24300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510" extrusionOk="0">
                    <a:moveTo>
                      <a:pt x="471" y="0"/>
                    </a:moveTo>
                    <a:cubicBezTo>
                      <a:pt x="296" y="0"/>
                      <a:pt x="122" y="117"/>
                      <a:pt x="111" y="343"/>
                    </a:cubicBezTo>
                    <a:lnTo>
                      <a:pt x="111" y="365"/>
                    </a:lnTo>
                    <a:cubicBezTo>
                      <a:pt x="89" y="762"/>
                      <a:pt x="1" y="1137"/>
                      <a:pt x="310" y="1446"/>
                    </a:cubicBezTo>
                    <a:cubicBezTo>
                      <a:pt x="362" y="1488"/>
                      <a:pt x="428" y="1510"/>
                      <a:pt x="496" y="1510"/>
                    </a:cubicBezTo>
                    <a:cubicBezTo>
                      <a:pt x="572" y="1510"/>
                      <a:pt x="649" y="1482"/>
                      <a:pt x="707" y="1424"/>
                    </a:cubicBezTo>
                    <a:cubicBezTo>
                      <a:pt x="972" y="1115"/>
                      <a:pt x="883" y="740"/>
                      <a:pt x="839" y="321"/>
                    </a:cubicBezTo>
                    <a:cubicBezTo>
                      <a:pt x="807" y="106"/>
                      <a:pt x="638" y="0"/>
                      <a:pt x="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966875" y="1565375"/>
                <a:ext cx="359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5362" extrusionOk="0">
                    <a:moveTo>
                      <a:pt x="566" y="1"/>
                    </a:moveTo>
                    <a:cubicBezTo>
                      <a:pt x="322" y="1"/>
                      <a:pt x="78" y="166"/>
                      <a:pt x="89" y="495"/>
                    </a:cubicBezTo>
                    <a:cubicBezTo>
                      <a:pt x="67" y="958"/>
                      <a:pt x="89" y="1400"/>
                      <a:pt x="155" y="1863"/>
                    </a:cubicBezTo>
                    <a:cubicBezTo>
                      <a:pt x="265" y="2371"/>
                      <a:pt x="530" y="2790"/>
                      <a:pt x="464" y="3298"/>
                    </a:cubicBezTo>
                    <a:cubicBezTo>
                      <a:pt x="354" y="4048"/>
                      <a:pt x="1" y="4445"/>
                      <a:pt x="398" y="5174"/>
                    </a:cubicBezTo>
                    <a:cubicBezTo>
                      <a:pt x="482" y="5300"/>
                      <a:pt x="613" y="5361"/>
                      <a:pt x="740" y="5361"/>
                    </a:cubicBezTo>
                    <a:cubicBezTo>
                      <a:pt x="878" y="5361"/>
                      <a:pt x="1013" y="5289"/>
                      <a:pt x="1082" y="5151"/>
                    </a:cubicBezTo>
                    <a:cubicBezTo>
                      <a:pt x="1435" y="4379"/>
                      <a:pt x="1060" y="4026"/>
                      <a:pt x="883" y="3276"/>
                    </a:cubicBezTo>
                    <a:cubicBezTo>
                      <a:pt x="773" y="2790"/>
                      <a:pt x="994" y="2393"/>
                      <a:pt x="1060" y="1907"/>
                    </a:cubicBezTo>
                    <a:cubicBezTo>
                      <a:pt x="1126" y="1422"/>
                      <a:pt x="1104" y="936"/>
                      <a:pt x="1038" y="451"/>
                    </a:cubicBezTo>
                    <a:cubicBezTo>
                      <a:pt x="1027" y="150"/>
                      <a:pt x="79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976625" y="1731450"/>
                <a:ext cx="2210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84" h="826" extrusionOk="0">
                    <a:moveTo>
                      <a:pt x="414" y="1"/>
                    </a:moveTo>
                    <a:cubicBezTo>
                      <a:pt x="338" y="1"/>
                      <a:pt x="262" y="51"/>
                      <a:pt x="251" y="142"/>
                    </a:cubicBezTo>
                    <a:cubicBezTo>
                      <a:pt x="251" y="230"/>
                      <a:pt x="229" y="340"/>
                      <a:pt x="184" y="428"/>
                    </a:cubicBezTo>
                    <a:cubicBezTo>
                      <a:pt x="1" y="699"/>
                      <a:pt x="214" y="826"/>
                      <a:pt x="430" y="826"/>
                    </a:cubicBezTo>
                    <a:cubicBezTo>
                      <a:pt x="655" y="826"/>
                      <a:pt x="884" y="688"/>
                      <a:pt x="670" y="428"/>
                    </a:cubicBezTo>
                    <a:cubicBezTo>
                      <a:pt x="604" y="340"/>
                      <a:pt x="582" y="230"/>
                      <a:pt x="582" y="142"/>
                    </a:cubicBezTo>
                    <a:cubicBezTo>
                      <a:pt x="560" y="45"/>
                      <a:pt x="487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965225" y="1779650"/>
                <a:ext cx="27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540" extrusionOk="0">
                    <a:moveTo>
                      <a:pt x="528" y="1"/>
                    </a:moveTo>
                    <a:cubicBezTo>
                      <a:pt x="282" y="1"/>
                      <a:pt x="33" y="167"/>
                      <a:pt x="45" y="487"/>
                    </a:cubicBezTo>
                    <a:cubicBezTo>
                      <a:pt x="0" y="840"/>
                      <a:pt x="0" y="1215"/>
                      <a:pt x="45" y="1568"/>
                    </a:cubicBezTo>
                    <a:cubicBezTo>
                      <a:pt x="45" y="1723"/>
                      <a:pt x="67" y="1899"/>
                      <a:pt x="111" y="2054"/>
                    </a:cubicBezTo>
                    <a:cubicBezTo>
                      <a:pt x="177" y="2186"/>
                      <a:pt x="265" y="2296"/>
                      <a:pt x="354" y="2407"/>
                    </a:cubicBezTo>
                    <a:cubicBezTo>
                      <a:pt x="409" y="2495"/>
                      <a:pt x="502" y="2539"/>
                      <a:pt x="594" y="2539"/>
                    </a:cubicBezTo>
                    <a:cubicBezTo>
                      <a:pt x="685" y="2539"/>
                      <a:pt x="773" y="2495"/>
                      <a:pt x="817" y="2407"/>
                    </a:cubicBezTo>
                    <a:cubicBezTo>
                      <a:pt x="905" y="2274"/>
                      <a:pt x="994" y="2142"/>
                      <a:pt x="1038" y="2032"/>
                    </a:cubicBezTo>
                    <a:cubicBezTo>
                      <a:pt x="1082" y="1855"/>
                      <a:pt x="1082" y="1701"/>
                      <a:pt x="1082" y="1524"/>
                    </a:cubicBezTo>
                    <a:cubicBezTo>
                      <a:pt x="1082" y="1171"/>
                      <a:pt x="1038" y="818"/>
                      <a:pt x="994" y="443"/>
                    </a:cubicBezTo>
                    <a:cubicBezTo>
                      <a:pt x="983" y="145"/>
                      <a:pt x="757" y="1"/>
                      <a:pt x="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955900" y="1844075"/>
                <a:ext cx="27325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85" extrusionOk="0">
                    <a:moveTo>
                      <a:pt x="506" y="1"/>
                    </a:moveTo>
                    <a:cubicBezTo>
                      <a:pt x="440" y="1"/>
                      <a:pt x="373" y="39"/>
                      <a:pt x="351" y="117"/>
                    </a:cubicBezTo>
                    <a:cubicBezTo>
                      <a:pt x="307" y="359"/>
                      <a:pt x="86" y="492"/>
                      <a:pt x="64" y="757"/>
                    </a:cubicBezTo>
                    <a:cubicBezTo>
                      <a:pt x="0" y="1046"/>
                      <a:pt x="259" y="1185"/>
                      <a:pt x="524" y="1185"/>
                    </a:cubicBezTo>
                    <a:cubicBezTo>
                      <a:pt x="805" y="1185"/>
                      <a:pt x="1093" y="1030"/>
                      <a:pt x="1013" y="735"/>
                    </a:cubicBezTo>
                    <a:cubicBezTo>
                      <a:pt x="969" y="448"/>
                      <a:pt x="727" y="337"/>
                      <a:pt x="660" y="117"/>
                    </a:cubicBezTo>
                    <a:cubicBezTo>
                      <a:pt x="638" y="39"/>
                      <a:pt x="572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948675" y="1911375"/>
                <a:ext cx="23750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475" extrusionOk="0">
                    <a:moveTo>
                      <a:pt x="455" y="1"/>
                    </a:moveTo>
                    <a:cubicBezTo>
                      <a:pt x="368" y="1"/>
                      <a:pt x="278" y="57"/>
                      <a:pt x="243" y="161"/>
                    </a:cubicBezTo>
                    <a:lnTo>
                      <a:pt x="265" y="139"/>
                    </a:lnTo>
                    <a:lnTo>
                      <a:pt x="265" y="139"/>
                    </a:lnTo>
                    <a:cubicBezTo>
                      <a:pt x="243" y="205"/>
                      <a:pt x="243" y="272"/>
                      <a:pt x="221" y="338"/>
                    </a:cubicBezTo>
                    <a:cubicBezTo>
                      <a:pt x="89" y="426"/>
                      <a:pt x="0" y="581"/>
                      <a:pt x="22" y="735"/>
                    </a:cubicBezTo>
                    <a:cubicBezTo>
                      <a:pt x="22" y="934"/>
                      <a:pt x="67" y="1132"/>
                      <a:pt x="155" y="1287"/>
                    </a:cubicBezTo>
                    <a:cubicBezTo>
                      <a:pt x="239" y="1414"/>
                      <a:pt x="365" y="1475"/>
                      <a:pt x="489" y="1475"/>
                    </a:cubicBezTo>
                    <a:cubicBezTo>
                      <a:pt x="624" y="1475"/>
                      <a:pt x="759" y="1403"/>
                      <a:pt x="839" y="1265"/>
                    </a:cubicBezTo>
                    <a:cubicBezTo>
                      <a:pt x="905" y="1110"/>
                      <a:pt x="949" y="912"/>
                      <a:pt x="927" y="713"/>
                    </a:cubicBezTo>
                    <a:cubicBezTo>
                      <a:pt x="927" y="559"/>
                      <a:pt x="839" y="404"/>
                      <a:pt x="684" y="338"/>
                    </a:cubicBezTo>
                    <a:cubicBezTo>
                      <a:pt x="684" y="272"/>
                      <a:pt x="662" y="205"/>
                      <a:pt x="640" y="139"/>
                    </a:cubicBezTo>
                    <a:cubicBezTo>
                      <a:pt x="609" y="45"/>
                      <a:pt x="533" y="1"/>
                      <a:pt x="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938175" y="1989600"/>
                <a:ext cx="2927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2476" extrusionOk="0">
                    <a:moveTo>
                      <a:pt x="531" y="1"/>
                    </a:moveTo>
                    <a:cubicBezTo>
                      <a:pt x="437" y="1"/>
                      <a:pt x="343" y="56"/>
                      <a:pt x="310" y="166"/>
                    </a:cubicBezTo>
                    <a:lnTo>
                      <a:pt x="332" y="166"/>
                    </a:lnTo>
                    <a:cubicBezTo>
                      <a:pt x="266" y="475"/>
                      <a:pt x="89" y="652"/>
                      <a:pt x="45" y="1005"/>
                    </a:cubicBezTo>
                    <a:cubicBezTo>
                      <a:pt x="1" y="1402"/>
                      <a:pt x="23" y="1799"/>
                      <a:pt x="155" y="2175"/>
                    </a:cubicBezTo>
                    <a:cubicBezTo>
                      <a:pt x="230" y="2376"/>
                      <a:pt x="411" y="2476"/>
                      <a:pt x="594" y="2476"/>
                    </a:cubicBezTo>
                    <a:cubicBezTo>
                      <a:pt x="792" y="2476"/>
                      <a:pt x="992" y="2360"/>
                      <a:pt x="1060" y="2130"/>
                    </a:cubicBezTo>
                    <a:cubicBezTo>
                      <a:pt x="1149" y="1755"/>
                      <a:pt x="1171" y="1358"/>
                      <a:pt x="1082" y="961"/>
                    </a:cubicBezTo>
                    <a:cubicBezTo>
                      <a:pt x="1016" y="630"/>
                      <a:pt x="818" y="453"/>
                      <a:pt x="751" y="166"/>
                    </a:cubicBezTo>
                    <a:cubicBezTo>
                      <a:pt x="718" y="56"/>
                      <a:pt x="62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886875" y="905075"/>
                <a:ext cx="35900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4322" extrusionOk="0">
                    <a:moveTo>
                      <a:pt x="962" y="1"/>
                    </a:moveTo>
                    <a:cubicBezTo>
                      <a:pt x="763" y="1"/>
                      <a:pt x="563" y="139"/>
                      <a:pt x="574" y="401"/>
                    </a:cubicBezTo>
                    <a:cubicBezTo>
                      <a:pt x="530" y="1019"/>
                      <a:pt x="155" y="1527"/>
                      <a:pt x="67" y="2145"/>
                    </a:cubicBezTo>
                    <a:cubicBezTo>
                      <a:pt x="1" y="2807"/>
                      <a:pt x="89" y="3491"/>
                      <a:pt x="354" y="4109"/>
                    </a:cubicBezTo>
                    <a:cubicBezTo>
                      <a:pt x="408" y="4250"/>
                      <a:pt x="536" y="4321"/>
                      <a:pt x="664" y="4321"/>
                    </a:cubicBezTo>
                    <a:cubicBezTo>
                      <a:pt x="796" y="4321"/>
                      <a:pt x="927" y="4244"/>
                      <a:pt x="972" y="4087"/>
                    </a:cubicBezTo>
                    <a:cubicBezTo>
                      <a:pt x="1192" y="3403"/>
                      <a:pt x="994" y="2652"/>
                      <a:pt x="1148" y="1946"/>
                    </a:cubicBezTo>
                    <a:cubicBezTo>
                      <a:pt x="1258" y="1394"/>
                      <a:pt x="1435" y="953"/>
                      <a:pt x="1347" y="379"/>
                    </a:cubicBezTo>
                    <a:cubicBezTo>
                      <a:pt x="1336" y="123"/>
                      <a:pt x="1150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882450" y="1088200"/>
                <a:ext cx="298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2926" extrusionOk="0">
                    <a:moveTo>
                      <a:pt x="526" y="0"/>
                    </a:moveTo>
                    <a:cubicBezTo>
                      <a:pt x="397" y="0"/>
                      <a:pt x="268" y="78"/>
                      <a:pt x="222" y="227"/>
                    </a:cubicBezTo>
                    <a:cubicBezTo>
                      <a:pt x="178" y="470"/>
                      <a:pt x="67" y="646"/>
                      <a:pt x="45" y="889"/>
                    </a:cubicBezTo>
                    <a:cubicBezTo>
                      <a:pt x="1" y="1110"/>
                      <a:pt x="1" y="1330"/>
                      <a:pt x="23" y="1551"/>
                    </a:cubicBezTo>
                    <a:cubicBezTo>
                      <a:pt x="23" y="1970"/>
                      <a:pt x="1" y="2412"/>
                      <a:pt x="288" y="2765"/>
                    </a:cubicBezTo>
                    <a:cubicBezTo>
                      <a:pt x="362" y="2870"/>
                      <a:pt x="481" y="2925"/>
                      <a:pt x="602" y="2925"/>
                    </a:cubicBezTo>
                    <a:cubicBezTo>
                      <a:pt x="734" y="2925"/>
                      <a:pt x="869" y="2859"/>
                      <a:pt x="950" y="2721"/>
                    </a:cubicBezTo>
                    <a:cubicBezTo>
                      <a:pt x="1193" y="2368"/>
                      <a:pt x="1127" y="1926"/>
                      <a:pt x="1104" y="1507"/>
                    </a:cubicBezTo>
                    <a:cubicBezTo>
                      <a:pt x="1104" y="1286"/>
                      <a:pt x="1082" y="1065"/>
                      <a:pt x="1038" y="845"/>
                    </a:cubicBezTo>
                    <a:cubicBezTo>
                      <a:pt x="994" y="624"/>
                      <a:pt x="862" y="425"/>
                      <a:pt x="818" y="205"/>
                    </a:cubicBezTo>
                    <a:cubicBezTo>
                      <a:pt x="764" y="67"/>
                      <a:pt x="645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879150" y="1237650"/>
                <a:ext cx="232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2352" extrusionOk="0">
                    <a:moveTo>
                      <a:pt x="427" y="1"/>
                    </a:moveTo>
                    <a:cubicBezTo>
                      <a:pt x="342" y="1"/>
                      <a:pt x="255" y="51"/>
                      <a:pt x="221" y="141"/>
                    </a:cubicBezTo>
                    <a:cubicBezTo>
                      <a:pt x="177" y="472"/>
                      <a:pt x="23" y="759"/>
                      <a:pt x="1" y="1112"/>
                    </a:cubicBezTo>
                    <a:cubicBezTo>
                      <a:pt x="1" y="1443"/>
                      <a:pt x="45" y="1775"/>
                      <a:pt x="133" y="2106"/>
                    </a:cubicBezTo>
                    <a:cubicBezTo>
                      <a:pt x="187" y="2268"/>
                      <a:pt x="338" y="2351"/>
                      <a:pt x="487" y="2351"/>
                    </a:cubicBezTo>
                    <a:cubicBezTo>
                      <a:pt x="641" y="2351"/>
                      <a:pt x="794" y="2263"/>
                      <a:pt x="839" y="2083"/>
                    </a:cubicBezTo>
                    <a:cubicBezTo>
                      <a:pt x="905" y="1752"/>
                      <a:pt x="927" y="1399"/>
                      <a:pt x="883" y="1068"/>
                    </a:cubicBezTo>
                    <a:cubicBezTo>
                      <a:pt x="839" y="737"/>
                      <a:pt x="685" y="472"/>
                      <a:pt x="619" y="141"/>
                    </a:cubicBezTo>
                    <a:cubicBezTo>
                      <a:pt x="586" y="45"/>
                      <a:pt x="507" y="1"/>
                      <a:pt x="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873075" y="1359450"/>
                <a:ext cx="23750" cy="7037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2815" extrusionOk="0">
                    <a:moveTo>
                      <a:pt x="386" y="0"/>
                    </a:moveTo>
                    <a:cubicBezTo>
                      <a:pt x="259" y="0"/>
                      <a:pt x="134" y="78"/>
                      <a:pt x="89" y="235"/>
                    </a:cubicBezTo>
                    <a:lnTo>
                      <a:pt x="89" y="213"/>
                    </a:lnTo>
                    <a:cubicBezTo>
                      <a:pt x="23" y="676"/>
                      <a:pt x="1" y="1140"/>
                      <a:pt x="23" y="1625"/>
                    </a:cubicBezTo>
                    <a:cubicBezTo>
                      <a:pt x="45" y="2023"/>
                      <a:pt x="23" y="2420"/>
                      <a:pt x="288" y="2751"/>
                    </a:cubicBezTo>
                    <a:cubicBezTo>
                      <a:pt x="340" y="2793"/>
                      <a:pt x="407" y="2815"/>
                      <a:pt x="474" y="2815"/>
                    </a:cubicBezTo>
                    <a:cubicBezTo>
                      <a:pt x="550" y="2815"/>
                      <a:pt x="627" y="2787"/>
                      <a:pt x="685" y="2729"/>
                    </a:cubicBezTo>
                    <a:cubicBezTo>
                      <a:pt x="950" y="2376"/>
                      <a:pt x="884" y="2001"/>
                      <a:pt x="862" y="1581"/>
                    </a:cubicBezTo>
                    <a:cubicBezTo>
                      <a:pt x="862" y="1118"/>
                      <a:pt x="795" y="654"/>
                      <a:pt x="685" y="213"/>
                    </a:cubicBezTo>
                    <a:cubicBezTo>
                      <a:pt x="631" y="72"/>
                      <a:pt x="508" y="0"/>
                      <a:pt x="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864800" y="1472625"/>
                <a:ext cx="24300" cy="712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2851" extrusionOk="0">
                    <a:moveTo>
                      <a:pt x="451" y="0"/>
                    </a:moveTo>
                    <a:cubicBezTo>
                      <a:pt x="330" y="0"/>
                      <a:pt x="212" y="72"/>
                      <a:pt x="177" y="210"/>
                    </a:cubicBezTo>
                    <a:lnTo>
                      <a:pt x="155" y="210"/>
                    </a:lnTo>
                    <a:cubicBezTo>
                      <a:pt x="67" y="607"/>
                      <a:pt x="23" y="1027"/>
                      <a:pt x="1" y="1424"/>
                    </a:cubicBezTo>
                    <a:cubicBezTo>
                      <a:pt x="23" y="1843"/>
                      <a:pt x="89" y="2241"/>
                      <a:pt x="221" y="2638"/>
                    </a:cubicBezTo>
                    <a:cubicBezTo>
                      <a:pt x="276" y="2779"/>
                      <a:pt x="404" y="2850"/>
                      <a:pt x="531" y="2850"/>
                    </a:cubicBezTo>
                    <a:cubicBezTo>
                      <a:pt x="664" y="2850"/>
                      <a:pt x="794" y="2773"/>
                      <a:pt x="839" y="2616"/>
                    </a:cubicBezTo>
                    <a:cubicBezTo>
                      <a:pt x="928" y="2219"/>
                      <a:pt x="972" y="1799"/>
                      <a:pt x="972" y="1380"/>
                    </a:cubicBezTo>
                    <a:cubicBezTo>
                      <a:pt x="906" y="983"/>
                      <a:pt x="839" y="585"/>
                      <a:pt x="729" y="188"/>
                    </a:cubicBezTo>
                    <a:cubicBezTo>
                      <a:pt x="676" y="61"/>
                      <a:pt x="562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859850" y="1608350"/>
                <a:ext cx="20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408" extrusionOk="0">
                    <a:moveTo>
                      <a:pt x="403" y="0"/>
                    </a:moveTo>
                    <a:cubicBezTo>
                      <a:pt x="285" y="0"/>
                      <a:pt x="167" y="72"/>
                      <a:pt x="133" y="210"/>
                    </a:cubicBezTo>
                    <a:cubicBezTo>
                      <a:pt x="22" y="497"/>
                      <a:pt x="0" y="828"/>
                      <a:pt x="44" y="1137"/>
                    </a:cubicBezTo>
                    <a:cubicBezTo>
                      <a:pt x="79" y="1326"/>
                      <a:pt x="220" y="1408"/>
                      <a:pt x="371" y="1408"/>
                    </a:cubicBezTo>
                    <a:cubicBezTo>
                      <a:pt x="404" y="1408"/>
                      <a:pt x="437" y="1404"/>
                      <a:pt x="470" y="1397"/>
                    </a:cubicBezTo>
                    <a:lnTo>
                      <a:pt x="470" y="1397"/>
                    </a:lnTo>
                    <a:cubicBezTo>
                      <a:pt x="622" y="1396"/>
                      <a:pt x="762" y="1312"/>
                      <a:pt x="791" y="1122"/>
                    </a:cubicBezTo>
                    <a:lnTo>
                      <a:pt x="791" y="1122"/>
                    </a:lnTo>
                    <a:cubicBezTo>
                      <a:pt x="807" y="1074"/>
                      <a:pt x="813" y="1019"/>
                      <a:pt x="807" y="961"/>
                    </a:cubicBezTo>
                    <a:lnTo>
                      <a:pt x="807" y="961"/>
                    </a:lnTo>
                    <a:cubicBezTo>
                      <a:pt x="819" y="696"/>
                      <a:pt x="757" y="434"/>
                      <a:pt x="662" y="188"/>
                    </a:cubicBezTo>
                    <a:cubicBezTo>
                      <a:pt x="620" y="61"/>
                      <a:pt x="512" y="0"/>
                      <a:pt x="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851025" y="1698800"/>
                <a:ext cx="33675" cy="494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979" extrusionOk="0">
                    <a:moveTo>
                      <a:pt x="384" y="1"/>
                    </a:moveTo>
                    <a:cubicBezTo>
                      <a:pt x="285" y="1"/>
                      <a:pt x="196" y="56"/>
                      <a:pt x="177" y="190"/>
                    </a:cubicBezTo>
                    <a:lnTo>
                      <a:pt x="177" y="212"/>
                    </a:lnTo>
                    <a:cubicBezTo>
                      <a:pt x="132" y="741"/>
                      <a:pt x="0" y="1139"/>
                      <a:pt x="155" y="1668"/>
                    </a:cubicBezTo>
                    <a:cubicBezTo>
                      <a:pt x="199" y="1801"/>
                      <a:pt x="309" y="1911"/>
                      <a:pt x="463" y="1955"/>
                    </a:cubicBezTo>
                    <a:cubicBezTo>
                      <a:pt x="534" y="1971"/>
                      <a:pt x="604" y="1978"/>
                      <a:pt x="674" y="1978"/>
                    </a:cubicBezTo>
                    <a:cubicBezTo>
                      <a:pt x="800" y="1978"/>
                      <a:pt x="923" y="1954"/>
                      <a:pt x="1037" y="1911"/>
                    </a:cubicBezTo>
                    <a:cubicBezTo>
                      <a:pt x="1280" y="1823"/>
                      <a:pt x="1346" y="1536"/>
                      <a:pt x="1170" y="1359"/>
                    </a:cubicBezTo>
                    <a:cubicBezTo>
                      <a:pt x="1089" y="1290"/>
                      <a:pt x="1002" y="1233"/>
                      <a:pt x="912" y="1191"/>
                    </a:cubicBezTo>
                    <a:lnTo>
                      <a:pt x="912" y="1191"/>
                    </a:lnTo>
                    <a:cubicBezTo>
                      <a:pt x="822" y="870"/>
                      <a:pt x="738" y="559"/>
                      <a:pt x="684" y="234"/>
                    </a:cubicBezTo>
                    <a:cubicBezTo>
                      <a:pt x="659" y="96"/>
                      <a:pt x="513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862050" y="1806350"/>
                <a:ext cx="32025" cy="4425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770" extrusionOk="0">
                    <a:moveTo>
                      <a:pt x="599" y="1"/>
                    </a:moveTo>
                    <a:cubicBezTo>
                      <a:pt x="386" y="1"/>
                      <a:pt x="177" y="111"/>
                      <a:pt x="155" y="346"/>
                    </a:cubicBezTo>
                    <a:cubicBezTo>
                      <a:pt x="111" y="765"/>
                      <a:pt x="0" y="1228"/>
                      <a:pt x="287" y="1582"/>
                    </a:cubicBezTo>
                    <a:cubicBezTo>
                      <a:pt x="372" y="1708"/>
                      <a:pt x="507" y="1769"/>
                      <a:pt x="642" y="1769"/>
                    </a:cubicBezTo>
                    <a:cubicBezTo>
                      <a:pt x="789" y="1769"/>
                      <a:pt x="935" y="1697"/>
                      <a:pt x="1016" y="1559"/>
                    </a:cubicBezTo>
                    <a:cubicBezTo>
                      <a:pt x="1280" y="1162"/>
                      <a:pt x="1148" y="721"/>
                      <a:pt x="1060" y="302"/>
                    </a:cubicBezTo>
                    <a:cubicBezTo>
                      <a:pt x="1016" y="105"/>
                      <a:pt x="806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860400" y="1891850"/>
                <a:ext cx="340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55" extrusionOk="0">
                    <a:moveTo>
                      <a:pt x="831" y="1"/>
                    </a:moveTo>
                    <a:cubicBezTo>
                      <a:pt x="805" y="1"/>
                      <a:pt x="778" y="6"/>
                      <a:pt x="751" y="15"/>
                    </a:cubicBezTo>
                    <a:cubicBezTo>
                      <a:pt x="464" y="104"/>
                      <a:pt x="243" y="280"/>
                      <a:pt x="88" y="501"/>
                    </a:cubicBezTo>
                    <a:cubicBezTo>
                      <a:pt x="0" y="655"/>
                      <a:pt x="66" y="854"/>
                      <a:pt x="221" y="942"/>
                    </a:cubicBezTo>
                    <a:cubicBezTo>
                      <a:pt x="375" y="1009"/>
                      <a:pt x="574" y="1053"/>
                      <a:pt x="751" y="1053"/>
                    </a:cubicBezTo>
                    <a:cubicBezTo>
                      <a:pt x="766" y="1054"/>
                      <a:pt x="781" y="1055"/>
                      <a:pt x="796" y="1055"/>
                    </a:cubicBezTo>
                    <a:cubicBezTo>
                      <a:pt x="1224" y="1055"/>
                      <a:pt x="1359" y="448"/>
                      <a:pt x="1082" y="192"/>
                    </a:cubicBezTo>
                    <a:lnTo>
                      <a:pt x="927" y="37"/>
                    </a:lnTo>
                    <a:cubicBezTo>
                      <a:pt x="901" y="12"/>
                      <a:pt x="868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862050" y="1959125"/>
                <a:ext cx="2042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447" extrusionOk="0">
                    <a:moveTo>
                      <a:pt x="387" y="0"/>
                    </a:moveTo>
                    <a:cubicBezTo>
                      <a:pt x="304" y="0"/>
                      <a:pt x="221" y="50"/>
                      <a:pt x="199" y="149"/>
                    </a:cubicBezTo>
                    <a:lnTo>
                      <a:pt x="199" y="171"/>
                    </a:lnTo>
                    <a:cubicBezTo>
                      <a:pt x="133" y="326"/>
                      <a:pt x="89" y="502"/>
                      <a:pt x="22" y="657"/>
                    </a:cubicBezTo>
                    <a:cubicBezTo>
                      <a:pt x="0" y="856"/>
                      <a:pt x="22" y="1032"/>
                      <a:pt x="89" y="1209"/>
                    </a:cubicBezTo>
                    <a:cubicBezTo>
                      <a:pt x="142" y="1369"/>
                      <a:pt x="278" y="1446"/>
                      <a:pt x="414" y="1446"/>
                    </a:cubicBezTo>
                    <a:cubicBezTo>
                      <a:pt x="559" y="1446"/>
                      <a:pt x="705" y="1358"/>
                      <a:pt x="751" y="1187"/>
                    </a:cubicBezTo>
                    <a:cubicBezTo>
                      <a:pt x="817" y="1010"/>
                      <a:pt x="817" y="811"/>
                      <a:pt x="795" y="635"/>
                    </a:cubicBezTo>
                    <a:cubicBezTo>
                      <a:pt x="707" y="480"/>
                      <a:pt x="640" y="326"/>
                      <a:pt x="574" y="149"/>
                    </a:cubicBezTo>
                    <a:cubicBezTo>
                      <a:pt x="552" y="50"/>
                      <a:pt x="469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857625" y="2027400"/>
                <a:ext cx="1107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837" extrusionOk="0">
                    <a:moveTo>
                      <a:pt x="213" y="0"/>
                    </a:moveTo>
                    <a:cubicBezTo>
                      <a:pt x="111" y="0"/>
                      <a:pt x="12" y="67"/>
                      <a:pt x="1" y="199"/>
                    </a:cubicBezTo>
                    <a:cubicBezTo>
                      <a:pt x="1" y="376"/>
                      <a:pt x="1" y="552"/>
                      <a:pt x="45" y="707"/>
                    </a:cubicBezTo>
                    <a:cubicBezTo>
                      <a:pt x="77" y="792"/>
                      <a:pt x="156" y="836"/>
                      <a:pt x="234" y="836"/>
                    </a:cubicBezTo>
                    <a:cubicBezTo>
                      <a:pt x="316" y="836"/>
                      <a:pt x="397" y="787"/>
                      <a:pt x="420" y="685"/>
                    </a:cubicBezTo>
                    <a:cubicBezTo>
                      <a:pt x="442" y="530"/>
                      <a:pt x="442" y="354"/>
                      <a:pt x="442" y="199"/>
                    </a:cubicBezTo>
                    <a:cubicBezTo>
                      <a:pt x="420" y="67"/>
                      <a:pt x="315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806325" y="986825"/>
                <a:ext cx="38650" cy="8707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3483" extrusionOk="0">
                    <a:moveTo>
                      <a:pt x="702" y="0"/>
                    </a:moveTo>
                    <a:cubicBezTo>
                      <a:pt x="523" y="0"/>
                      <a:pt x="344" y="105"/>
                      <a:pt x="287" y="309"/>
                    </a:cubicBezTo>
                    <a:cubicBezTo>
                      <a:pt x="177" y="1302"/>
                      <a:pt x="0" y="2406"/>
                      <a:pt x="486" y="3311"/>
                    </a:cubicBezTo>
                    <a:cubicBezTo>
                      <a:pt x="560" y="3427"/>
                      <a:pt x="679" y="3482"/>
                      <a:pt x="800" y="3482"/>
                    </a:cubicBezTo>
                    <a:cubicBezTo>
                      <a:pt x="932" y="3482"/>
                      <a:pt x="1067" y="3416"/>
                      <a:pt x="1148" y="3289"/>
                    </a:cubicBezTo>
                    <a:cubicBezTo>
                      <a:pt x="1545" y="2340"/>
                      <a:pt x="1302" y="1258"/>
                      <a:pt x="1104" y="287"/>
                    </a:cubicBezTo>
                    <a:cubicBezTo>
                      <a:pt x="1040" y="94"/>
                      <a:pt x="871" y="0"/>
                      <a:pt x="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794725" y="1128400"/>
                <a:ext cx="24300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375" extrusionOk="0">
                    <a:moveTo>
                      <a:pt x="471" y="1"/>
                    </a:moveTo>
                    <a:cubicBezTo>
                      <a:pt x="392" y="1"/>
                      <a:pt x="311" y="51"/>
                      <a:pt x="288" y="142"/>
                    </a:cubicBezTo>
                    <a:cubicBezTo>
                      <a:pt x="222" y="583"/>
                      <a:pt x="1" y="804"/>
                      <a:pt x="266" y="1245"/>
                    </a:cubicBezTo>
                    <a:cubicBezTo>
                      <a:pt x="319" y="1331"/>
                      <a:pt x="409" y="1375"/>
                      <a:pt x="500" y="1375"/>
                    </a:cubicBezTo>
                    <a:cubicBezTo>
                      <a:pt x="597" y="1375"/>
                      <a:pt x="695" y="1325"/>
                      <a:pt x="751" y="1223"/>
                    </a:cubicBezTo>
                    <a:cubicBezTo>
                      <a:pt x="972" y="782"/>
                      <a:pt x="751" y="561"/>
                      <a:pt x="641" y="142"/>
                    </a:cubicBezTo>
                    <a:cubicBezTo>
                      <a:pt x="620" y="45"/>
                      <a:pt x="546" y="1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788675" y="1282275"/>
                <a:ext cx="2705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954" extrusionOk="0">
                    <a:moveTo>
                      <a:pt x="502" y="0"/>
                    </a:moveTo>
                    <a:cubicBezTo>
                      <a:pt x="351" y="0"/>
                      <a:pt x="200" y="94"/>
                      <a:pt x="155" y="276"/>
                    </a:cubicBezTo>
                    <a:lnTo>
                      <a:pt x="155" y="254"/>
                    </a:lnTo>
                    <a:lnTo>
                      <a:pt x="155" y="254"/>
                    </a:lnTo>
                    <a:cubicBezTo>
                      <a:pt x="88" y="784"/>
                      <a:pt x="0" y="1446"/>
                      <a:pt x="375" y="1887"/>
                    </a:cubicBezTo>
                    <a:cubicBezTo>
                      <a:pt x="431" y="1932"/>
                      <a:pt x="497" y="1954"/>
                      <a:pt x="560" y="1954"/>
                    </a:cubicBezTo>
                    <a:cubicBezTo>
                      <a:pt x="624" y="1954"/>
                      <a:pt x="684" y="1932"/>
                      <a:pt x="728" y="1887"/>
                    </a:cubicBezTo>
                    <a:cubicBezTo>
                      <a:pt x="1082" y="1424"/>
                      <a:pt x="949" y="784"/>
                      <a:pt x="839" y="254"/>
                    </a:cubicBezTo>
                    <a:cubicBezTo>
                      <a:pt x="785" y="83"/>
                      <a:pt x="644" y="0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787000" y="1384275"/>
                <a:ext cx="3865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2962" extrusionOk="0">
                    <a:moveTo>
                      <a:pt x="717" y="1"/>
                    </a:moveTo>
                    <a:cubicBezTo>
                      <a:pt x="585" y="1"/>
                      <a:pt x="454" y="78"/>
                      <a:pt x="420" y="235"/>
                    </a:cubicBezTo>
                    <a:cubicBezTo>
                      <a:pt x="310" y="1074"/>
                      <a:pt x="1" y="2001"/>
                      <a:pt x="464" y="2773"/>
                    </a:cubicBezTo>
                    <a:cubicBezTo>
                      <a:pt x="549" y="2900"/>
                      <a:pt x="679" y="2961"/>
                      <a:pt x="807" y="2961"/>
                    </a:cubicBezTo>
                    <a:cubicBezTo>
                      <a:pt x="945" y="2961"/>
                      <a:pt x="1080" y="2889"/>
                      <a:pt x="1149" y="2751"/>
                    </a:cubicBezTo>
                    <a:cubicBezTo>
                      <a:pt x="1546" y="1934"/>
                      <a:pt x="1193" y="1052"/>
                      <a:pt x="1016" y="213"/>
                    </a:cubicBezTo>
                    <a:cubicBezTo>
                      <a:pt x="973" y="72"/>
                      <a:pt x="844" y="1"/>
                      <a:pt x="7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793125" y="1505300"/>
                <a:ext cx="3530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2131" extrusionOk="0">
                    <a:moveTo>
                      <a:pt x="669" y="1"/>
                    </a:moveTo>
                    <a:cubicBezTo>
                      <a:pt x="444" y="1"/>
                      <a:pt x="217" y="155"/>
                      <a:pt x="219" y="453"/>
                    </a:cubicBezTo>
                    <a:lnTo>
                      <a:pt x="219" y="453"/>
                    </a:lnTo>
                    <a:cubicBezTo>
                      <a:pt x="174" y="1004"/>
                      <a:pt x="0" y="1751"/>
                      <a:pt x="550" y="2081"/>
                    </a:cubicBezTo>
                    <a:cubicBezTo>
                      <a:pt x="606" y="2114"/>
                      <a:pt x="666" y="2131"/>
                      <a:pt x="727" y="2131"/>
                    </a:cubicBezTo>
                    <a:cubicBezTo>
                      <a:pt x="788" y="2131"/>
                      <a:pt x="848" y="2114"/>
                      <a:pt x="904" y="2081"/>
                    </a:cubicBezTo>
                    <a:cubicBezTo>
                      <a:pt x="1411" y="1706"/>
                      <a:pt x="1168" y="978"/>
                      <a:pt x="1102" y="426"/>
                    </a:cubicBezTo>
                    <a:cubicBezTo>
                      <a:pt x="1092" y="139"/>
                      <a:pt x="881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771575" y="1599175"/>
                <a:ext cx="41950" cy="975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3902" extrusionOk="0">
                    <a:moveTo>
                      <a:pt x="775" y="0"/>
                    </a:moveTo>
                    <a:cubicBezTo>
                      <a:pt x="638" y="0"/>
                      <a:pt x="498" y="83"/>
                      <a:pt x="463" y="246"/>
                    </a:cubicBezTo>
                    <a:lnTo>
                      <a:pt x="441" y="246"/>
                    </a:lnTo>
                    <a:cubicBezTo>
                      <a:pt x="331" y="1284"/>
                      <a:pt x="0" y="2586"/>
                      <a:pt x="441" y="3601"/>
                    </a:cubicBezTo>
                    <a:cubicBezTo>
                      <a:pt x="516" y="3802"/>
                      <a:pt x="697" y="3902"/>
                      <a:pt x="878" y="3902"/>
                    </a:cubicBezTo>
                    <a:cubicBezTo>
                      <a:pt x="1073" y="3902"/>
                      <a:pt x="1267" y="3786"/>
                      <a:pt x="1324" y="3557"/>
                    </a:cubicBezTo>
                    <a:cubicBezTo>
                      <a:pt x="1677" y="2519"/>
                      <a:pt x="1280" y="1239"/>
                      <a:pt x="1059" y="202"/>
                    </a:cubicBezTo>
                    <a:cubicBezTo>
                      <a:pt x="1018" y="67"/>
                      <a:pt x="897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782850" y="1740975"/>
                <a:ext cx="257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251" extrusionOk="0">
                    <a:moveTo>
                      <a:pt x="526" y="0"/>
                    </a:moveTo>
                    <a:cubicBezTo>
                      <a:pt x="263" y="0"/>
                      <a:pt x="1" y="171"/>
                      <a:pt x="35" y="511"/>
                    </a:cubicBezTo>
                    <a:cubicBezTo>
                      <a:pt x="35" y="599"/>
                      <a:pt x="35" y="710"/>
                      <a:pt x="57" y="798"/>
                    </a:cubicBezTo>
                    <a:cubicBezTo>
                      <a:pt x="78" y="1101"/>
                      <a:pt x="313" y="1250"/>
                      <a:pt x="546" y="1250"/>
                    </a:cubicBezTo>
                    <a:cubicBezTo>
                      <a:pt x="788" y="1250"/>
                      <a:pt x="1028" y="1090"/>
                      <a:pt x="1028" y="776"/>
                    </a:cubicBezTo>
                    <a:lnTo>
                      <a:pt x="1028" y="467"/>
                    </a:lnTo>
                    <a:cubicBezTo>
                      <a:pt x="1028" y="155"/>
                      <a:pt x="776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775975" y="1741575"/>
                <a:ext cx="32025" cy="6492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97" extrusionOk="0">
                    <a:moveTo>
                      <a:pt x="816" y="1"/>
                    </a:moveTo>
                    <a:cubicBezTo>
                      <a:pt x="564" y="1"/>
                      <a:pt x="309" y="167"/>
                      <a:pt x="332" y="487"/>
                    </a:cubicBezTo>
                    <a:cubicBezTo>
                      <a:pt x="354" y="1149"/>
                      <a:pt x="1" y="1723"/>
                      <a:pt x="111" y="2385"/>
                    </a:cubicBezTo>
                    <a:cubicBezTo>
                      <a:pt x="165" y="2519"/>
                      <a:pt x="292" y="2596"/>
                      <a:pt x="418" y="2596"/>
                    </a:cubicBezTo>
                    <a:cubicBezTo>
                      <a:pt x="499" y="2596"/>
                      <a:pt x="580" y="2564"/>
                      <a:pt x="641" y="2495"/>
                    </a:cubicBezTo>
                    <a:cubicBezTo>
                      <a:pt x="1060" y="1899"/>
                      <a:pt x="1281" y="1171"/>
                      <a:pt x="1281" y="443"/>
                    </a:cubicBezTo>
                    <a:cubicBezTo>
                      <a:pt x="1281" y="145"/>
                      <a:pt x="1050" y="1"/>
                      <a:pt x="8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775975" y="1855325"/>
                <a:ext cx="2762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734" extrusionOk="0">
                    <a:moveTo>
                      <a:pt x="532" y="0"/>
                    </a:moveTo>
                    <a:cubicBezTo>
                      <a:pt x="305" y="0"/>
                      <a:pt x="78" y="155"/>
                      <a:pt x="89" y="461"/>
                    </a:cubicBezTo>
                    <a:cubicBezTo>
                      <a:pt x="45" y="836"/>
                      <a:pt x="1" y="1212"/>
                      <a:pt x="221" y="1565"/>
                    </a:cubicBezTo>
                    <a:cubicBezTo>
                      <a:pt x="304" y="1678"/>
                      <a:pt x="425" y="1734"/>
                      <a:pt x="546" y="1734"/>
                    </a:cubicBezTo>
                    <a:cubicBezTo>
                      <a:pt x="685" y="1734"/>
                      <a:pt x="823" y="1662"/>
                      <a:pt x="905" y="1521"/>
                    </a:cubicBezTo>
                    <a:cubicBezTo>
                      <a:pt x="1104" y="1167"/>
                      <a:pt x="1038" y="814"/>
                      <a:pt x="972" y="417"/>
                    </a:cubicBezTo>
                    <a:cubicBezTo>
                      <a:pt x="961" y="138"/>
                      <a:pt x="747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79850" y="1927400"/>
                <a:ext cx="25950" cy="60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23" extrusionOk="0">
                    <a:moveTo>
                      <a:pt x="455" y="0"/>
                    </a:moveTo>
                    <a:cubicBezTo>
                      <a:pt x="353" y="0"/>
                      <a:pt x="254" y="61"/>
                      <a:pt x="221" y="182"/>
                    </a:cubicBezTo>
                    <a:cubicBezTo>
                      <a:pt x="177" y="513"/>
                      <a:pt x="44" y="778"/>
                      <a:pt x="22" y="1109"/>
                    </a:cubicBezTo>
                    <a:cubicBezTo>
                      <a:pt x="0" y="1462"/>
                      <a:pt x="44" y="1838"/>
                      <a:pt x="177" y="2169"/>
                    </a:cubicBezTo>
                    <a:cubicBezTo>
                      <a:pt x="241" y="2340"/>
                      <a:pt x="393" y="2423"/>
                      <a:pt x="543" y="2423"/>
                    </a:cubicBezTo>
                    <a:cubicBezTo>
                      <a:pt x="702" y="2423"/>
                      <a:pt x="859" y="2329"/>
                      <a:pt x="905" y="2147"/>
                    </a:cubicBezTo>
                    <a:cubicBezTo>
                      <a:pt x="1015" y="1793"/>
                      <a:pt x="1037" y="1418"/>
                      <a:pt x="993" y="1065"/>
                    </a:cubicBezTo>
                    <a:cubicBezTo>
                      <a:pt x="949" y="734"/>
                      <a:pt x="772" y="491"/>
                      <a:pt x="706" y="182"/>
                    </a:cubicBezTo>
                    <a:cubicBezTo>
                      <a:pt x="662" y="61"/>
                      <a:pt x="557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15850" y="1104050"/>
                <a:ext cx="49675" cy="9730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3892" extrusionOk="0">
                    <a:moveTo>
                      <a:pt x="883" y="1"/>
                    </a:moveTo>
                    <a:cubicBezTo>
                      <a:pt x="731" y="1"/>
                      <a:pt x="586" y="95"/>
                      <a:pt x="552" y="277"/>
                    </a:cubicBezTo>
                    <a:cubicBezTo>
                      <a:pt x="397" y="1292"/>
                      <a:pt x="0" y="2815"/>
                      <a:pt x="684" y="3720"/>
                    </a:cubicBezTo>
                    <a:cubicBezTo>
                      <a:pt x="758" y="3836"/>
                      <a:pt x="882" y="3891"/>
                      <a:pt x="1006" y="3891"/>
                    </a:cubicBezTo>
                    <a:cubicBezTo>
                      <a:pt x="1141" y="3891"/>
                      <a:pt x="1277" y="3825"/>
                      <a:pt x="1346" y="3698"/>
                    </a:cubicBezTo>
                    <a:cubicBezTo>
                      <a:pt x="1986" y="2749"/>
                      <a:pt x="1457" y="1248"/>
                      <a:pt x="1236" y="255"/>
                    </a:cubicBezTo>
                    <a:cubicBezTo>
                      <a:pt x="1172" y="84"/>
                      <a:pt x="1025" y="1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729625" y="1242275"/>
                <a:ext cx="281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58" extrusionOk="0">
                    <a:moveTo>
                      <a:pt x="548" y="0"/>
                    </a:moveTo>
                    <a:cubicBezTo>
                      <a:pt x="446" y="0"/>
                      <a:pt x="344" y="61"/>
                      <a:pt x="310" y="177"/>
                    </a:cubicBezTo>
                    <a:cubicBezTo>
                      <a:pt x="221" y="596"/>
                      <a:pt x="1" y="905"/>
                      <a:pt x="288" y="1303"/>
                    </a:cubicBezTo>
                    <a:cubicBezTo>
                      <a:pt x="361" y="1407"/>
                      <a:pt x="469" y="1458"/>
                      <a:pt x="575" y="1458"/>
                    </a:cubicBezTo>
                    <a:cubicBezTo>
                      <a:pt x="691" y="1458"/>
                      <a:pt x="804" y="1396"/>
                      <a:pt x="861" y="1281"/>
                    </a:cubicBezTo>
                    <a:cubicBezTo>
                      <a:pt x="1126" y="861"/>
                      <a:pt x="884" y="574"/>
                      <a:pt x="773" y="155"/>
                    </a:cubicBezTo>
                    <a:cubicBezTo>
                      <a:pt x="731" y="50"/>
                      <a:pt x="639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723000" y="1343575"/>
                <a:ext cx="265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876" extrusionOk="0">
                    <a:moveTo>
                      <a:pt x="510" y="1"/>
                    </a:moveTo>
                    <a:cubicBezTo>
                      <a:pt x="403" y="1"/>
                      <a:pt x="300" y="62"/>
                      <a:pt x="266" y="186"/>
                    </a:cubicBezTo>
                    <a:lnTo>
                      <a:pt x="244" y="208"/>
                    </a:lnTo>
                    <a:cubicBezTo>
                      <a:pt x="244" y="267"/>
                      <a:pt x="237" y="333"/>
                      <a:pt x="224" y="399"/>
                    </a:cubicBezTo>
                    <a:lnTo>
                      <a:pt x="224" y="399"/>
                    </a:lnTo>
                    <a:cubicBezTo>
                      <a:pt x="82" y="510"/>
                      <a:pt x="1" y="679"/>
                      <a:pt x="1" y="848"/>
                    </a:cubicBezTo>
                    <a:lnTo>
                      <a:pt x="45" y="1444"/>
                    </a:lnTo>
                    <a:cubicBezTo>
                      <a:pt x="87" y="1736"/>
                      <a:pt x="312" y="1876"/>
                      <a:pt x="539" y="1876"/>
                    </a:cubicBezTo>
                    <a:cubicBezTo>
                      <a:pt x="792" y="1876"/>
                      <a:pt x="1049" y="1703"/>
                      <a:pt x="1060" y="1378"/>
                    </a:cubicBezTo>
                    <a:lnTo>
                      <a:pt x="1060" y="804"/>
                    </a:lnTo>
                    <a:cubicBezTo>
                      <a:pt x="1060" y="632"/>
                      <a:pt x="955" y="460"/>
                      <a:pt x="807" y="369"/>
                    </a:cubicBezTo>
                    <a:lnTo>
                      <a:pt x="807" y="369"/>
                    </a:lnTo>
                    <a:cubicBezTo>
                      <a:pt x="787" y="305"/>
                      <a:pt x="773" y="238"/>
                      <a:pt x="773" y="164"/>
                    </a:cubicBezTo>
                    <a:cubicBezTo>
                      <a:pt x="719" y="56"/>
                      <a:pt x="613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716975" y="1421025"/>
                <a:ext cx="2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09" extrusionOk="0">
                    <a:moveTo>
                      <a:pt x="424" y="1"/>
                    </a:moveTo>
                    <a:cubicBezTo>
                      <a:pt x="290" y="1"/>
                      <a:pt x="155" y="84"/>
                      <a:pt x="109" y="244"/>
                    </a:cubicBezTo>
                    <a:cubicBezTo>
                      <a:pt x="87" y="376"/>
                      <a:pt x="65" y="531"/>
                      <a:pt x="43" y="663"/>
                    </a:cubicBezTo>
                    <a:cubicBezTo>
                      <a:pt x="1" y="897"/>
                      <a:pt x="210" y="1008"/>
                      <a:pt x="425" y="1008"/>
                    </a:cubicBezTo>
                    <a:cubicBezTo>
                      <a:pt x="657" y="1008"/>
                      <a:pt x="895" y="881"/>
                      <a:pt x="838" y="641"/>
                    </a:cubicBezTo>
                    <a:cubicBezTo>
                      <a:pt x="794" y="509"/>
                      <a:pt x="772" y="354"/>
                      <a:pt x="727" y="222"/>
                    </a:cubicBezTo>
                    <a:cubicBezTo>
                      <a:pt x="674" y="73"/>
                      <a:pt x="549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717500" y="1479250"/>
                <a:ext cx="2705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913" extrusionOk="0">
                    <a:moveTo>
                      <a:pt x="489" y="0"/>
                    </a:moveTo>
                    <a:cubicBezTo>
                      <a:pt x="392" y="0"/>
                      <a:pt x="298" y="56"/>
                      <a:pt x="265" y="166"/>
                    </a:cubicBezTo>
                    <a:lnTo>
                      <a:pt x="265" y="188"/>
                    </a:lnTo>
                    <a:cubicBezTo>
                      <a:pt x="221" y="298"/>
                      <a:pt x="177" y="431"/>
                      <a:pt x="133" y="541"/>
                    </a:cubicBezTo>
                    <a:cubicBezTo>
                      <a:pt x="88" y="696"/>
                      <a:pt x="66" y="850"/>
                      <a:pt x="44" y="1027"/>
                    </a:cubicBezTo>
                    <a:cubicBezTo>
                      <a:pt x="0" y="1314"/>
                      <a:pt x="88" y="1622"/>
                      <a:pt x="331" y="1821"/>
                    </a:cubicBezTo>
                    <a:cubicBezTo>
                      <a:pt x="394" y="1884"/>
                      <a:pt x="473" y="1912"/>
                      <a:pt x="552" y="1912"/>
                    </a:cubicBezTo>
                    <a:cubicBezTo>
                      <a:pt x="638" y="1912"/>
                      <a:pt x="726" y="1879"/>
                      <a:pt x="795" y="1821"/>
                    </a:cubicBezTo>
                    <a:cubicBezTo>
                      <a:pt x="993" y="1600"/>
                      <a:pt x="1082" y="1269"/>
                      <a:pt x="993" y="982"/>
                    </a:cubicBezTo>
                    <a:cubicBezTo>
                      <a:pt x="971" y="828"/>
                      <a:pt x="927" y="651"/>
                      <a:pt x="883" y="497"/>
                    </a:cubicBezTo>
                    <a:cubicBezTo>
                      <a:pt x="817" y="387"/>
                      <a:pt x="751" y="276"/>
                      <a:pt x="729" y="166"/>
                    </a:cubicBezTo>
                    <a:cubicBezTo>
                      <a:pt x="684" y="56"/>
                      <a:pt x="585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705350" y="1564675"/>
                <a:ext cx="3535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218" extrusionOk="0">
                    <a:moveTo>
                      <a:pt x="665" y="1"/>
                    </a:moveTo>
                    <a:cubicBezTo>
                      <a:pt x="473" y="1"/>
                      <a:pt x="279" y="117"/>
                      <a:pt x="221" y="346"/>
                    </a:cubicBezTo>
                    <a:cubicBezTo>
                      <a:pt x="111" y="920"/>
                      <a:pt x="1" y="1626"/>
                      <a:pt x="420" y="2112"/>
                    </a:cubicBezTo>
                    <a:cubicBezTo>
                      <a:pt x="502" y="2184"/>
                      <a:pt x="603" y="2217"/>
                      <a:pt x="703" y="2217"/>
                    </a:cubicBezTo>
                    <a:cubicBezTo>
                      <a:pt x="819" y="2217"/>
                      <a:pt x="933" y="2172"/>
                      <a:pt x="1016" y="2090"/>
                    </a:cubicBezTo>
                    <a:cubicBezTo>
                      <a:pt x="1413" y="1560"/>
                      <a:pt x="1237" y="898"/>
                      <a:pt x="1082" y="302"/>
                    </a:cubicBezTo>
                    <a:cubicBezTo>
                      <a:pt x="1018" y="100"/>
                      <a:pt x="843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698175" y="1675375"/>
                <a:ext cx="3480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306" extrusionOk="0">
                    <a:moveTo>
                      <a:pt x="655" y="1"/>
                    </a:moveTo>
                    <a:cubicBezTo>
                      <a:pt x="381" y="1"/>
                      <a:pt x="110" y="189"/>
                      <a:pt x="133" y="553"/>
                    </a:cubicBezTo>
                    <a:cubicBezTo>
                      <a:pt x="133" y="1060"/>
                      <a:pt x="1" y="1700"/>
                      <a:pt x="332" y="2120"/>
                    </a:cubicBezTo>
                    <a:cubicBezTo>
                      <a:pt x="425" y="2244"/>
                      <a:pt x="562" y="2305"/>
                      <a:pt x="698" y="2305"/>
                    </a:cubicBezTo>
                    <a:cubicBezTo>
                      <a:pt x="850" y="2305"/>
                      <a:pt x="1000" y="2228"/>
                      <a:pt x="1082" y="2076"/>
                    </a:cubicBezTo>
                    <a:cubicBezTo>
                      <a:pt x="1391" y="1656"/>
                      <a:pt x="1237" y="1016"/>
                      <a:pt x="1193" y="509"/>
                    </a:cubicBezTo>
                    <a:cubicBezTo>
                      <a:pt x="1171" y="167"/>
                      <a:pt x="912" y="1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692125" y="1766900"/>
                <a:ext cx="314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709" extrusionOk="0">
                    <a:moveTo>
                      <a:pt x="599" y="0"/>
                    </a:moveTo>
                    <a:cubicBezTo>
                      <a:pt x="374" y="0"/>
                      <a:pt x="145" y="128"/>
                      <a:pt x="110" y="379"/>
                    </a:cubicBezTo>
                    <a:cubicBezTo>
                      <a:pt x="66" y="842"/>
                      <a:pt x="0" y="1394"/>
                      <a:pt x="463" y="1659"/>
                    </a:cubicBezTo>
                    <a:cubicBezTo>
                      <a:pt x="519" y="1692"/>
                      <a:pt x="579" y="1708"/>
                      <a:pt x="637" y="1708"/>
                    </a:cubicBezTo>
                    <a:cubicBezTo>
                      <a:pt x="695" y="1708"/>
                      <a:pt x="750" y="1692"/>
                      <a:pt x="795" y="1659"/>
                    </a:cubicBezTo>
                    <a:cubicBezTo>
                      <a:pt x="1258" y="1350"/>
                      <a:pt x="1148" y="798"/>
                      <a:pt x="1059" y="335"/>
                    </a:cubicBezTo>
                    <a:cubicBezTo>
                      <a:pt x="1017" y="111"/>
                      <a:pt x="810" y="0"/>
                      <a:pt x="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698450" y="1825025"/>
                <a:ext cx="215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30" extrusionOk="0">
                    <a:moveTo>
                      <a:pt x="440" y="1"/>
                    </a:moveTo>
                    <a:cubicBezTo>
                      <a:pt x="222" y="1"/>
                      <a:pt x="0" y="150"/>
                      <a:pt x="12" y="437"/>
                    </a:cubicBezTo>
                    <a:cubicBezTo>
                      <a:pt x="22" y="702"/>
                      <a:pt x="221" y="830"/>
                      <a:pt x="423" y="830"/>
                    </a:cubicBezTo>
                    <a:cubicBezTo>
                      <a:pt x="641" y="830"/>
                      <a:pt x="862" y="680"/>
                      <a:pt x="850" y="393"/>
                    </a:cubicBezTo>
                    <a:cubicBezTo>
                      <a:pt x="840" y="128"/>
                      <a:pt x="641" y="1"/>
                      <a:pt x="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699825" y="1827300"/>
                <a:ext cx="2100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372" extrusionOk="0">
                    <a:moveTo>
                      <a:pt x="386" y="1"/>
                    </a:moveTo>
                    <a:cubicBezTo>
                      <a:pt x="223" y="1"/>
                      <a:pt x="56" y="117"/>
                      <a:pt x="67" y="346"/>
                    </a:cubicBezTo>
                    <a:cubicBezTo>
                      <a:pt x="67" y="942"/>
                      <a:pt x="1" y="1626"/>
                      <a:pt x="200" y="2200"/>
                    </a:cubicBezTo>
                    <a:cubicBezTo>
                      <a:pt x="242" y="2316"/>
                      <a:pt x="339" y="2372"/>
                      <a:pt x="437" y="2372"/>
                    </a:cubicBezTo>
                    <a:cubicBezTo>
                      <a:pt x="544" y="2372"/>
                      <a:pt x="651" y="2305"/>
                      <a:pt x="685" y="2178"/>
                    </a:cubicBezTo>
                    <a:cubicBezTo>
                      <a:pt x="840" y="1582"/>
                      <a:pt x="729" y="920"/>
                      <a:pt x="685" y="302"/>
                    </a:cubicBezTo>
                    <a:cubicBezTo>
                      <a:pt x="685" y="101"/>
                      <a:pt x="537" y="1"/>
                      <a:pt x="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651725" y="1188850"/>
                <a:ext cx="3600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3283" extrusionOk="0">
                    <a:moveTo>
                      <a:pt x="833" y="1"/>
                    </a:moveTo>
                    <a:cubicBezTo>
                      <a:pt x="750" y="1"/>
                      <a:pt x="676" y="51"/>
                      <a:pt x="667" y="173"/>
                    </a:cubicBezTo>
                    <a:cubicBezTo>
                      <a:pt x="623" y="593"/>
                      <a:pt x="424" y="1012"/>
                      <a:pt x="336" y="1431"/>
                    </a:cubicBezTo>
                    <a:cubicBezTo>
                      <a:pt x="248" y="1851"/>
                      <a:pt x="137" y="2248"/>
                      <a:pt x="71" y="2645"/>
                    </a:cubicBezTo>
                    <a:cubicBezTo>
                      <a:pt x="0" y="3027"/>
                      <a:pt x="302" y="3282"/>
                      <a:pt x="608" y="3282"/>
                    </a:cubicBezTo>
                    <a:cubicBezTo>
                      <a:pt x="780" y="3282"/>
                      <a:pt x="953" y="3202"/>
                      <a:pt x="1064" y="3020"/>
                    </a:cubicBezTo>
                    <a:cubicBezTo>
                      <a:pt x="1307" y="2623"/>
                      <a:pt x="1439" y="2160"/>
                      <a:pt x="1439" y="1674"/>
                    </a:cubicBezTo>
                    <a:cubicBezTo>
                      <a:pt x="1439" y="1122"/>
                      <a:pt x="1175" y="725"/>
                      <a:pt x="1086" y="217"/>
                    </a:cubicBezTo>
                    <a:cubicBezTo>
                      <a:pt x="1074" y="91"/>
                      <a:pt x="945" y="1"/>
                      <a:pt x="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641825" y="1332125"/>
                <a:ext cx="29925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571" extrusionOk="0">
                    <a:moveTo>
                      <a:pt x="602" y="1"/>
                    </a:moveTo>
                    <a:cubicBezTo>
                      <a:pt x="419" y="1"/>
                      <a:pt x="235" y="128"/>
                      <a:pt x="246" y="379"/>
                    </a:cubicBezTo>
                    <a:lnTo>
                      <a:pt x="224" y="379"/>
                    </a:lnTo>
                    <a:lnTo>
                      <a:pt x="224" y="429"/>
                    </a:lnTo>
                    <a:lnTo>
                      <a:pt x="224" y="429"/>
                    </a:lnTo>
                    <a:cubicBezTo>
                      <a:pt x="1" y="820"/>
                      <a:pt x="100" y="1571"/>
                      <a:pt x="644" y="1571"/>
                    </a:cubicBezTo>
                    <a:cubicBezTo>
                      <a:pt x="1166" y="1551"/>
                      <a:pt x="1197" y="768"/>
                      <a:pt x="958" y="397"/>
                    </a:cubicBezTo>
                    <a:lnTo>
                      <a:pt x="958" y="397"/>
                    </a:lnTo>
                    <a:cubicBezTo>
                      <a:pt x="955" y="376"/>
                      <a:pt x="953" y="356"/>
                      <a:pt x="953" y="335"/>
                    </a:cubicBezTo>
                    <a:cubicBezTo>
                      <a:pt x="942" y="111"/>
                      <a:pt x="77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646875" y="1404900"/>
                <a:ext cx="270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2352" extrusionOk="0">
                    <a:moveTo>
                      <a:pt x="489" y="0"/>
                    </a:moveTo>
                    <a:cubicBezTo>
                      <a:pt x="420" y="0"/>
                      <a:pt x="353" y="39"/>
                      <a:pt x="331" y="116"/>
                    </a:cubicBezTo>
                    <a:cubicBezTo>
                      <a:pt x="287" y="425"/>
                      <a:pt x="89" y="624"/>
                      <a:pt x="44" y="955"/>
                    </a:cubicBezTo>
                    <a:cubicBezTo>
                      <a:pt x="0" y="1330"/>
                      <a:pt x="44" y="1727"/>
                      <a:pt x="177" y="2081"/>
                    </a:cubicBezTo>
                    <a:cubicBezTo>
                      <a:pt x="241" y="2263"/>
                      <a:pt x="399" y="2351"/>
                      <a:pt x="557" y="2351"/>
                    </a:cubicBezTo>
                    <a:cubicBezTo>
                      <a:pt x="725" y="2351"/>
                      <a:pt x="893" y="2252"/>
                      <a:pt x="949" y="2058"/>
                    </a:cubicBezTo>
                    <a:cubicBezTo>
                      <a:pt x="1082" y="1683"/>
                      <a:pt x="1082" y="1286"/>
                      <a:pt x="993" y="911"/>
                    </a:cubicBezTo>
                    <a:cubicBezTo>
                      <a:pt x="927" y="602"/>
                      <a:pt x="729" y="403"/>
                      <a:pt x="662" y="116"/>
                    </a:cubicBezTo>
                    <a:cubicBezTo>
                      <a:pt x="629" y="39"/>
                      <a:pt x="558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638275" y="1510750"/>
                <a:ext cx="2680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74" extrusionOk="0">
                    <a:moveTo>
                      <a:pt x="547" y="1"/>
                    </a:moveTo>
                    <a:cubicBezTo>
                      <a:pt x="273" y="1"/>
                      <a:pt x="0" y="200"/>
                      <a:pt x="102" y="583"/>
                    </a:cubicBezTo>
                    <a:cubicBezTo>
                      <a:pt x="146" y="738"/>
                      <a:pt x="168" y="870"/>
                      <a:pt x="212" y="1002"/>
                    </a:cubicBezTo>
                    <a:cubicBezTo>
                      <a:pt x="265" y="1185"/>
                      <a:pt x="418" y="1273"/>
                      <a:pt x="570" y="1273"/>
                    </a:cubicBezTo>
                    <a:cubicBezTo>
                      <a:pt x="732" y="1273"/>
                      <a:pt x="895" y="1174"/>
                      <a:pt x="940" y="980"/>
                    </a:cubicBezTo>
                    <a:cubicBezTo>
                      <a:pt x="962" y="848"/>
                      <a:pt x="984" y="716"/>
                      <a:pt x="1006" y="561"/>
                    </a:cubicBezTo>
                    <a:cubicBezTo>
                      <a:pt x="1071" y="183"/>
                      <a:pt x="809" y="1"/>
                      <a:pt x="5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629775" y="1568750"/>
                <a:ext cx="2870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2060" extrusionOk="0">
                    <a:moveTo>
                      <a:pt x="527" y="1"/>
                    </a:moveTo>
                    <a:cubicBezTo>
                      <a:pt x="362" y="1"/>
                      <a:pt x="200" y="100"/>
                      <a:pt x="155" y="294"/>
                    </a:cubicBezTo>
                    <a:cubicBezTo>
                      <a:pt x="66" y="845"/>
                      <a:pt x="0" y="1441"/>
                      <a:pt x="309" y="1905"/>
                    </a:cubicBezTo>
                    <a:cubicBezTo>
                      <a:pt x="372" y="2009"/>
                      <a:pt x="475" y="2060"/>
                      <a:pt x="580" y="2060"/>
                    </a:cubicBezTo>
                    <a:cubicBezTo>
                      <a:pt x="695" y="2060"/>
                      <a:pt x="813" y="1998"/>
                      <a:pt x="883" y="1883"/>
                    </a:cubicBezTo>
                    <a:cubicBezTo>
                      <a:pt x="1148" y="1375"/>
                      <a:pt x="1015" y="779"/>
                      <a:pt x="905" y="271"/>
                    </a:cubicBezTo>
                    <a:cubicBezTo>
                      <a:pt x="841" y="89"/>
                      <a:pt x="683" y="1"/>
                      <a:pt x="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625350" y="1651500"/>
                <a:ext cx="3312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146" extrusionOk="0">
                    <a:moveTo>
                      <a:pt x="830" y="1"/>
                    </a:moveTo>
                    <a:cubicBezTo>
                      <a:pt x="746" y="1"/>
                      <a:pt x="659" y="38"/>
                      <a:pt x="596" y="117"/>
                    </a:cubicBezTo>
                    <a:cubicBezTo>
                      <a:pt x="552" y="184"/>
                      <a:pt x="376" y="184"/>
                      <a:pt x="310" y="228"/>
                    </a:cubicBezTo>
                    <a:cubicBezTo>
                      <a:pt x="221" y="316"/>
                      <a:pt x="133" y="404"/>
                      <a:pt x="89" y="537"/>
                    </a:cubicBezTo>
                    <a:cubicBezTo>
                      <a:pt x="1" y="713"/>
                      <a:pt x="67" y="934"/>
                      <a:pt x="243" y="1022"/>
                    </a:cubicBezTo>
                    <a:cubicBezTo>
                      <a:pt x="369" y="1110"/>
                      <a:pt x="474" y="1146"/>
                      <a:pt x="578" y="1146"/>
                    </a:cubicBezTo>
                    <a:cubicBezTo>
                      <a:pt x="711" y="1146"/>
                      <a:pt x="843" y="1087"/>
                      <a:pt x="1016" y="1000"/>
                    </a:cubicBezTo>
                    <a:cubicBezTo>
                      <a:pt x="1325" y="868"/>
                      <a:pt x="1259" y="471"/>
                      <a:pt x="1082" y="272"/>
                    </a:cubicBezTo>
                    <a:lnTo>
                      <a:pt x="1104" y="228"/>
                    </a:lnTo>
                    <a:cubicBezTo>
                      <a:pt x="1078" y="83"/>
                      <a:pt x="95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617875" y="1739725"/>
                <a:ext cx="179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33" extrusionOk="0">
                    <a:moveTo>
                      <a:pt x="372" y="0"/>
                    </a:moveTo>
                    <a:cubicBezTo>
                      <a:pt x="186" y="0"/>
                      <a:pt x="0" y="122"/>
                      <a:pt x="35" y="362"/>
                    </a:cubicBezTo>
                    <a:cubicBezTo>
                      <a:pt x="35" y="517"/>
                      <a:pt x="79" y="693"/>
                      <a:pt x="145" y="870"/>
                    </a:cubicBezTo>
                    <a:cubicBezTo>
                      <a:pt x="188" y="978"/>
                      <a:pt x="289" y="1033"/>
                      <a:pt x="389" y="1033"/>
                    </a:cubicBezTo>
                    <a:cubicBezTo>
                      <a:pt x="493" y="1033"/>
                      <a:pt x="597" y="972"/>
                      <a:pt x="631" y="848"/>
                    </a:cubicBezTo>
                    <a:cubicBezTo>
                      <a:pt x="697" y="671"/>
                      <a:pt x="719" y="495"/>
                      <a:pt x="719" y="318"/>
                    </a:cubicBezTo>
                    <a:cubicBezTo>
                      <a:pt x="719" y="106"/>
                      <a:pt x="545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560800" y="1302950"/>
                <a:ext cx="33125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02" extrusionOk="0">
                    <a:moveTo>
                      <a:pt x="627" y="1"/>
                    </a:moveTo>
                    <a:cubicBezTo>
                      <a:pt x="495" y="1"/>
                      <a:pt x="366" y="84"/>
                      <a:pt x="332" y="244"/>
                    </a:cubicBezTo>
                    <a:cubicBezTo>
                      <a:pt x="243" y="752"/>
                      <a:pt x="0" y="1392"/>
                      <a:pt x="376" y="1855"/>
                    </a:cubicBezTo>
                    <a:cubicBezTo>
                      <a:pt x="451" y="1952"/>
                      <a:pt x="568" y="2001"/>
                      <a:pt x="684" y="2001"/>
                    </a:cubicBezTo>
                    <a:cubicBezTo>
                      <a:pt x="805" y="2001"/>
                      <a:pt x="926" y="1946"/>
                      <a:pt x="994" y="1833"/>
                    </a:cubicBezTo>
                    <a:cubicBezTo>
                      <a:pt x="1325" y="1325"/>
                      <a:pt x="1060" y="729"/>
                      <a:pt x="927" y="222"/>
                    </a:cubicBezTo>
                    <a:cubicBezTo>
                      <a:pt x="874" y="73"/>
                      <a:pt x="749" y="1"/>
                      <a:pt x="6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559250" y="1404150"/>
                <a:ext cx="3522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2007" extrusionOk="0">
                    <a:moveTo>
                      <a:pt x="870" y="0"/>
                    </a:moveTo>
                    <a:cubicBezTo>
                      <a:pt x="712" y="0"/>
                      <a:pt x="548" y="139"/>
                      <a:pt x="548" y="323"/>
                    </a:cubicBezTo>
                    <a:cubicBezTo>
                      <a:pt x="548" y="355"/>
                      <a:pt x="543" y="387"/>
                      <a:pt x="535" y="416"/>
                    </a:cubicBezTo>
                    <a:lnTo>
                      <a:pt x="535" y="416"/>
                    </a:lnTo>
                    <a:cubicBezTo>
                      <a:pt x="285" y="718"/>
                      <a:pt x="118" y="1075"/>
                      <a:pt x="62" y="1448"/>
                    </a:cubicBezTo>
                    <a:cubicBezTo>
                      <a:pt x="0" y="1761"/>
                      <a:pt x="247" y="2007"/>
                      <a:pt x="514" y="2007"/>
                    </a:cubicBezTo>
                    <a:cubicBezTo>
                      <a:pt x="624" y="2007"/>
                      <a:pt x="738" y="1965"/>
                      <a:pt x="835" y="1868"/>
                    </a:cubicBezTo>
                    <a:cubicBezTo>
                      <a:pt x="1100" y="1625"/>
                      <a:pt x="1276" y="1316"/>
                      <a:pt x="1343" y="963"/>
                    </a:cubicBezTo>
                    <a:cubicBezTo>
                      <a:pt x="1409" y="632"/>
                      <a:pt x="1254" y="411"/>
                      <a:pt x="1100" y="146"/>
                    </a:cubicBezTo>
                    <a:cubicBezTo>
                      <a:pt x="1044" y="44"/>
                      <a:pt x="958" y="0"/>
                      <a:pt x="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547000" y="1489450"/>
                <a:ext cx="28175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279" extrusionOk="0">
                    <a:moveTo>
                      <a:pt x="584" y="0"/>
                    </a:moveTo>
                    <a:cubicBezTo>
                      <a:pt x="294" y="0"/>
                      <a:pt x="0" y="188"/>
                      <a:pt x="23" y="552"/>
                    </a:cubicBezTo>
                    <a:cubicBezTo>
                      <a:pt x="23" y="663"/>
                      <a:pt x="23" y="751"/>
                      <a:pt x="45" y="861"/>
                    </a:cubicBezTo>
                    <a:cubicBezTo>
                      <a:pt x="109" y="1140"/>
                      <a:pt x="340" y="1278"/>
                      <a:pt x="573" y="1278"/>
                    </a:cubicBezTo>
                    <a:cubicBezTo>
                      <a:pt x="820" y="1278"/>
                      <a:pt x="1070" y="1124"/>
                      <a:pt x="1126" y="817"/>
                    </a:cubicBezTo>
                    <a:lnTo>
                      <a:pt x="1126" y="508"/>
                    </a:lnTo>
                    <a:cubicBezTo>
                      <a:pt x="1126" y="166"/>
                      <a:pt x="857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535425" y="1550825"/>
                <a:ext cx="3532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579" extrusionOk="0">
                    <a:moveTo>
                      <a:pt x="680" y="1"/>
                    </a:moveTo>
                    <a:cubicBezTo>
                      <a:pt x="529" y="1"/>
                      <a:pt x="377" y="89"/>
                      <a:pt x="331" y="260"/>
                    </a:cubicBezTo>
                    <a:cubicBezTo>
                      <a:pt x="287" y="459"/>
                      <a:pt x="111" y="591"/>
                      <a:pt x="44" y="812"/>
                    </a:cubicBezTo>
                    <a:cubicBezTo>
                      <a:pt x="0" y="1077"/>
                      <a:pt x="0" y="1364"/>
                      <a:pt x="44" y="1629"/>
                    </a:cubicBezTo>
                    <a:cubicBezTo>
                      <a:pt x="109" y="2018"/>
                      <a:pt x="259" y="2578"/>
                      <a:pt x="745" y="2578"/>
                    </a:cubicBezTo>
                    <a:cubicBezTo>
                      <a:pt x="754" y="2578"/>
                      <a:pt x="763" y="2578"/>
                      <a:pt x="773" y="2577"/>
                    </a:cubicBezTo>
                    <a:cubicBezTo>
                      <a:pt x="1258" y="2555"/>
                      <a:pt x="1347" y="2026"/>
                      <a:pt x="1391" y="1673"/>
                    </a:cubicBezTo>
                    <a:cubicBezTo>
                      <a:pt x="1413" y="1386"/>
                      <a:pt x="1413" y="1121"/>
                      <a:pt x="1347" y="856"/>
                    </a:cubicBezTo>
                    <a:cubicBezTo>
                      <a:pt x="1280" y="591"/>
                      <a:pt x="1060" y="437"/>
                      <a:pt x="1015" y="238"/>
                    </a:cubicBezTo>
                    <a:cubicBezTo>
                      <a:pt x="962" y="78"/>
                      <a:pt x="821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529350" y="1632950"/>
                <a:ext cx="35325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2429" extrusionOk="0">
                    <a:moveTo>
                      <a:pt x="1022" y="1"/>
                    </a:moveTo>
                    <a:cubicBezTo>
                      <a:pt x="929" y="1"/>
                      <a:pt x="838" y="51"/>
                      <a:pt x="817" y="153"/>
                    </a:cubicBezTo>
                    <a:lnTo>
                      <a:pt x="839" y="175"/>
                    </a:lnTo>
                    <a:cubicBezTo>
                      <a:pt x="839" y="241"/>
                      <a:pt x="552" y="374"/>
                      <a:pt x="486" y="440"/>
                    </a:cubicBezTo>
                    <a:cubicBezTo>
                      <a:pt x="442" y="506"/>
                      <a:pt x="398" y="595"/>
                      <a:pt x="354" y="661"/>
                    </a:cubicBezTo>
                    <a:cubicBezTo>
                      <a:pt x="221" y="859"/>
                      <a:pt x="133" y="1058"/>
                      <a:pt x="67" y="1279"/>
                    </a:cubicBezTo>
                    <a:cubicBezTo>
                      <a:pt x="1" y="1676"/>
                      <a:pt x="1" y="2206"/>
                      <a:pt x="442" y="2382"/>
                    </a:cubicBezTo>
                    <a:cubicBezTo>
                      <a:pt x="504" y="2414"/>
                      <a:pt x="570" y="2428"/>
                      <a:pt x="634" y="2428"/>
                    </a:cubicBezTo>
                    <a:cubicBezTo>
                      <a:pt x="751" y="2428"/>
                      <a:pt x="864" y="2379"/>
                      <a:pt x="950" y="2294"/>
                    </a:cubicBezTo>
                    <a:cubicBezTo>
                      <a:pt x="1192" y="2073"/>
                      <a:pt x="1192" y="1676"/>
                      <a:pt x="1281" y="1367"/>
                    </a:cubicBezTo>
                    <a:cubicBezTo>
                      <a:pt x="1325" y="1190"/>
                      <a:pt x="1369" y="1014"/>
                      <a:pt x="1391" y="859"/>
                    </a:cubicBezTo>
                    <a:cubicBezTo>
                      <a:pt x="1413" y="595"/>
                      <a:pt x="1214" y="440"/>
                      <a:pt x="1236" y="197"/>
                    </a:cubicBezTo>
                    <a:cubicBezTo>
                      <a:pt x="1236" y="67"/>
                      <a:pt x="1129" y="1"/>
                      <a:pt x="1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473075" y="1396200"/>
                <a:ext cx="36450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3083" extrusionOk="0">
                    <a:moveTo>
                      <a:pt x="668" y="1"/>
                    </a:moveTo>
                    <a:cubicBezTo>
                      <a:pt x="534" y="1"/>
                      <a:pt x="399" y="84"/>
                      <a:pt x="354" y="244"/>
                    </a:cubicBezTo>
                    <a:cubicBezTo>
                      <a:pt x="265" y="685"/>
                      <a:pt x="155" y="1126"/>
                      <a:pt x="89" y="1568"/>
                    </a:cubicBezTo>
                    <a:cubicBezTo>
                      <a:pt x="0" y="2009"/>
                      <a:pt x="89" y="2473"/>
                      <a:pt x="309" y="2848"/>
                    </a:cubicBezTo>
                    <a:cubicBezTo>
                      <a:pt x="414" y="3005"/>
                      <a:pt x="579" y="3083"/>
                      <a:pt x="745" y="3083"/>
                    </a:cubicBezTo>
                    <a:cubicBezTo>
                      <a:pt x="927" y="3083"/>
                      <a:pt x="1110" y="2989"/>
                      <a:pt x="1214" y="2804"/>
                    </a:cubicBezTo>
                    <a:cubicBezTo>
                      <a:pt x="1413" y="2406"/>
                      <a:pt x="1457" y="1965"/>
                      <a:pt x="1347" y="1524"/>
                    </a:cubicBezTo>
                    <a:cubicBezTo>
                      <a:pt x="1258" y="1082"/>
                      <a:pt x="1104" y="663"/>
                      <a:pt x="972" y="222"/>
                    </a:cubicBezTo>
                    <a:cubicBezTo>
                      <a:pt x="918" y="73"/>
                      <a:pt x="793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470875" y="1495375"/>
                <a:ext cx="243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199" extrusionOk="0">
                    <a:moveTo>
                      <a:pt x="460" y="1"/>
                    </a:moveTo>
                    <a:cubicBezTo>
                      <a:pt x="246" y="1"/>
                      <a:pt x="33" y="144"/>
                      <a:pt x="22" y="426"/>
                    </a:cubicBezTo>
                    <a:cubicBezTo>
                      <a:pt x="22" y="536"/>
                      <a:pt x="0" y="646"/>
                      <a:pt x="0" y="735"/>
                    </a:cubicBezTo>
                    <a:cubicBezTo>
                      <a:pt x="0" y="911"/>
                      <a:pt x="88" y="1066"/>
                      <a:pt x="243" y="1132"/>
                    </a:cubicBezTo>
                    <a:cubicBezTo>
                      <a:pt x="320" y="1176"/>
                      <a:pt x="403" y="1198"/>
                      <a:pt x="486" y="1198"/>
                    </a:cubicBezTo>
                    <a:cubicBezTo>
                      <a:pt x="568" y="1198"/>
                      <a:pt x="651" y="1176"/>
                      <a:pt x="728" y="1132"/>
                    </a:cubicBezTo>
                    <a:cubicBezTo>
                      <a:pt x="883" y="1044"/>
                      <a:pt x="971" y="867"/>
                      <a:pt x="949" y="691"/>
                    </a:cubicBezTo>
                    <a:cubicBezTo>
                      <a:pt x="949" y="602"/>
                      <a:pt x="927" y="492"/>
                      <a:pt x="905" y="404"/>
                    </a:cubicBezTo>
                    <a:cubicBezTo>
                      <a:pt x="873" y="133"/>
                      <a:pt x="665" y="1"/>
                      <a:pt x="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456525" y="1497450"/>
                <a:ext cx="45825" cy="930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3720" extrusionOk="0">
                    <a:moveTo>
                      <a:pt x="1022" y="0"/>
                    </a:moveTo>
                    <a:cubicBezTo>
                      <a:pt x="858" y="0"/>
                      <a:pt x="695" y="117"/>
                      <a:pt x="707" y="343"/>
                    </a:cubicBezTo>
                    <a:cubicBezTo>
                      <a:pt x="707" y="828"/>
                      <a:pt x="773" y="1314"/>
                      <a:pt x="707" y="1777"/>
                    </a:cubicBezTo>
                    <a:cubicBezTo>
                      <a:pt x="685" y="1954"/>
                      <a:pt x="618" y="2108"/>
                      <a:pt x="530" y="2263"/>
                    </a:cubicBezTo>
                    <a:cubicBezTo>
                      <a:pt x="530" y="2277"/>
                      <a:pt x="485" y="2381"/>
                      <a:pt x="464" y="2431"/>
                    </a:cubicBezTo>
                    <a:lnTo>
                      <a:pt x="464" y="2431"/>
                    </a:lnTo>
                    <a:cubicBezTo>
                      <a:pt x="432" y="2456"/>
                      <a:pt x="261" y="2642"/>
                      <a:pt x="243" y="2660"/>
                    </a:cubicBezTo>
                    <a:cubicBezTo>
                      <a:pt x="0" y="2947"/>
                      <a:pt x="67" y="3388"/>
                      <a:pt x="398" y="3565"/>
                    </a:cubicBezTo>
                    <a:cubicBezTo>
                      <a:pt x="618" y="3653"/>
                      <a:pt x="839" y="3719"/>
                      <a:pt x="1082" y="3719"/>
                    </a:cubicBezTo>
                    <a:cubicBezTo>
                      <a:pt x="1479" y="3675"/>
                      <a:pt x="1788" y="3344"/>
                      <a:pt x="1788" y="2925"/>
                    </a:cubicBezTo>
                    <a:cubicBezTo>
                      <a:pt x="1832" y="2461"/>
                      <a:pt x="1634" y="2108"/>
                      <a:pt x="1545" y="1645"/>
                    </a:cubicBezTo>
                    <a:cubicBezTo>
                      <a:pt x="1457" y="1181"/>
                      <a:pt x="1391" y="762"/>
                      <a:pt x="1347" y="321"/>
                    </a:cubicBezTo>
                    <a:cubicBezTo>
                      <a:pt x="1336" y="105"/>
                      <a:pt x="1178" y="0"/>
                      <a:pt x="1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453775" y="1599450"/>
                <a:ext cx="425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614" extrusionOk="0">
                    <a:moveTo>
                      <a:pt x="772" y="1"/>
                    </a:moveTo>
                    <a:cubicBezTo>
                      <a:pt x="736" y="1"/>
                      <a:pt x="699" y="5"/>
                      <a:pt x="662" y="15"/>
                    </a:cubicBezTo>
                    <a:lnTo>
                      <a:pt x="375" y="37"/>
                    </a:lnTo>
                    <a:cubicBezTo>
                      <a:pt x="132" y="81"/>
                      <a:pt x="0" y="456"/>
                      <a:pt x="265" y="566"/>
                    </a:cubicBezTo>
                    <a:lnTo>
                      <a:pt x="265" y="588"/>
                    </a:lnTo>
                    <a:cubicBezTo>
                      <a:pt x="313" y="608"/>
                      <a:pt x="362" y="631"/>
                      <a:pt x="410" y="657"/>
                    </a:cubicBezTo>
                    <a:lnTo>
                      <a:pt x="410" y="657"/>
                    </a:lnTo>
                    <a:cubicBezTo>
                      <a:pt x="409" y="818"/>
                      <a:pt x="363" y="986"/>
                      <a:pt x="397" y="1140"/>
                    </a:cubicBezTo>
                    <a:cubicBezTo>
                      <a:pt x="419" y="1295"/>
                      <a:pt x="508" y="1405"/>
                      <a:pt x="618" y="1515"/>
                    </a:cubicBezTo>
                    <a:cubicBezTo>
                      <a:pt x="695" y="1580"/>
                      <a:pt x="795" y="1614"/>
                      <a:pt x="895" y="1614"/>
                    </a:cubicBezTo>
                    <a:cubicBezTo>
                      <a:pt x="967" y="1614"/>
                      <a:pt x="1039" y="1596"/>
                      <a:pt x="1103" y="1559"/>
                    </a:cubicBezTo>
                    <a:cubicBezTo>
                      <a:pt x="1699" y="1250"/>
                      <a:pt x="1435" y="588"/>
                      <a:pt x="1126" y="169"/>
                    </a:cubicBezTo>
                    <a:cubicBezTo>
                      <a:pt x="1038" y="64"/>
                      <a:pt x="909" y="1"/>
                      <a:pt x="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401900" y="1410700"/>
                <a:ext cx="20450" cy="592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2371" extrusionOk="0">
                    <a:moveTo>
                      <a:pt x="375" y="0"/>
                    </a:moveTo>
                    <a:cubicBezTo>
                      <a:pt x="207" y="0"/>
                      <a:pt x="45" y="111"/>
                      <a:pt x="45" y="326"/>
                    </a:cubicBezTo>
                    <a:cubicBezTo>
                      <a:pt x="0" y="944"/>
                      <a:pt x="45" y="1584"/>
                      <a:pt x="199" y="2180"/>
                    </a:cubicBezTo>
                    <a:cubicBezTo>
                      <a:pt x="242" y="2309"/>
                      <a:pt x="349" y="2370"/>
                      <a:pt x="457" y="2370"/>
                    </a:cubicBezTo>
                    <a:cubicBezTo>
                      <a:pt x="569" y="2370"/>
                      <a:pt x="684" y="2304"/>
                      <a:pt x="729" y="2180"/>
                    </a:cubicBezTo>
                    <a:cubicBezTo>
                      <a:pt x="817" y="1540"/>
                      <a:pt x="817" y="922"/>
                      <a:pt x="729" y="304"/>
                    </a:cubicBezTo>
                    <a:cubicBezTo>
                      <a:pt x="697" y="100"/>
                      <a:pt x="534" y="0"/>
                      <a:pt x="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79275" y="1499175"/>
                <a:ext cx="27625" cy="416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665" extrusionOk="0">
                    <a:moveTo>
                      <a:pt x="534" y="0"/>
                    </a:moveTo>
                    <a:cubicBezTo>
                      <a:pt x="336" y="0"/>
                      <a:pt x="134" y="111"/>
                      <a:pt x="111" y="318"/>
                    </a:cubicBezTo>
                    <a:cubicBezTo>
                      <a:pt x="67" y="781"/>
                      <a:pt x="1" y="1201"/>
                      <a:pt x="332" y="1576"/>
                    </a:cubicBezTo>
                    <a:cubicBezTo>
                      <a:pt x="392" y="1637"/>
                      <a:pt x="472" y="1665"/>
                      <a:pt x="553" y="1665"/>
                    </a:cubicBezTo>
                    <a:cubicBezTo>
                      <a:pt x="648" y="1665"/>
                      <a:pt x="746" y="1625"/>
                      <a:pt x="817" y="1554"/>
                    </a:cubicBezTo>
                    <a:cubicBezTo>
                      <a:pt x="1104" y="1157"/>
                      <a:pt x="1016" y="759"/>
                      <a:pt x="928" y="296"/>
                    </a:cubicBezTo>
                    <a:cubicBezTo>
                      <a:pt x="896" y="95"/>
                      <a:pt x="717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376800" y="1494400"/>
                <a:ext cx="31475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86" extrusionOk="0">
                    <a:moveTo>
                      <a:pt x="630" y="1"/>
                    </a:moveTo>
                    <a:cubicBezTo>
                      <a:pt x="315" y="1"/>
                      <a:pt x="0" y="211"/>
                      <a:pt x="11" y="619"/>
                    </a:cubicBezTo>
                    <a:cubicBezTo>
                      <a:pt x="22" y="997"/>
                      <a:pt x="324" y="1185"/>
                      <a:pt x="626" y="1185"/>
                    </a:cubicBezTo>
                    <a:cubicBezTo>
                      <a:pt x="942" y="1185"/>
                      <a:pt x="1259" y="981"/>
                      <a:pt x="1247" y="575"/>
                    </a:cubicBezTo>
                    <a:cubicBezTo>
                      <a:pt x="1226" y="189"/>
                      <a:pt x="928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14"/>
            <p:cNvGrpSpPr/>
            <p:nvPr/>
          </p:nvGrpSpPr>
          <p:grpSpPr>
            <a:xfrm>
              <a:off x="1575200" y="-600400"/>
              <a:ext cx="984475" cy="1091500"/>
              <a:chOff x="2462925" y="237800"/>
              <a:chExt cx="984475" cy="1091500"/>
            </a:xfrm>
          </p:grpSpPr>
          <p:sp>
            <p:nvSpPr>
              <p:cNvPr id="325" name="Google Shape;325;p14"/>
              <p:cNvSpPr/>
              <p:nvPr/>
            </p:nvSpPr>
            <p:spPr>
              <a:xfrm>
                <a:off x="2637025" y="237800"/>
                <a:ext cx="8975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289" extrusionOk="0">
                    <a:moveTo>
                      <a:pt x="856" y="0"/>
                    </a:moveTo>
                    <a:cubicBezTo>
                      <a:pt x="391" y="0"/>
                      <a:pt x="0" y="605"/>
                      <a:pt x="440" y="1028"/>
                    </a:cubicBezTo>
                    <a:cubicBezTo>
                      <a:pt x="1146" y="1801"/>
                      <a:pt x="1963" y="2926"/>
                      <a:pt x="2978" y="3279"/>
                    </a:cubicBezTo>
                    <a:cubicBezTo>
                      <a:pt x="3011" y="3286"/>
                      <a:pt x="3043" y="3289"/>
                      <a:pt x="3074" y="3289"/>
                    </a:cubicBezTo>
                    <a:cubicBezTo>
                      <a:pt x="3362" y="3289"/>
                      <a:pt x="3590" y="3026"/>
                      <a:pt x="3530" y="2728"/>
                    </a:cubicBezTo>
                    <a:cubicBezTo>
                      <a:pt x="3177" y="1712"/>
                      <a:pt x="2051" y="896"/>
                      <a:pt x="1279" y="190"/>
                    </a:cubicBezTo>
                    <a:cubicBezTo>
                      <a:pt x="1145" y="56"/>
                      <a:pt x="997" y="0"/>
                      <a:pt x="8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2732500" y="347650"/>
                <a:ext cx="6177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2728" extrusionOk="0">
                    <a:moveTo>
                      <a:pt x="553" y="1"/>
                    </a:moveTo>
                    <a:cubicBezTo>
                      <a:pt x="253" y="1"/>
                      <a:pt x="1" y="361"/>
                      <a:pt x="285" y="607"/>
                    </a:cubicBezTo>
                    <a:cubicBezTo>
                      <a:pt x="572" y="872"/>
                      <a:pt x="616" y="1247"/>
                      <a:pt x="748" y="1578"/>
                    </a:cubicBezTo>
                    <a:cubicBezTo>
                      <a:pt x="859" y="1953"/>
                      <a:pt x="1035" y="2284"/>
                      <a:pt x="1300" y="2571"/>
                    </a:cubicBezTo>
                    <a:cubicBezTo>
                      <a:pt x="1410" y="2680"/>
                      <a:pt x="1542" y="2727"/>
                      <a:pt x="1674" y="2727"/>
                    </a:cubicBezTo>
                    <a:cubicBezTo>
                      <a:pt x="2075" y="2727"/>
                      <a:pt x="2470" y="2296"/>
                      <a:pt x="2205" y="1865"/>
                    </a:cubicBezTo>
                    <a:cubicBezTo>
                      <a:pt x="1808" y="1203"/>
                      <a:pt x="1454" y="386"/>
                      <a:pt x="704" y="33"/>
                    </a:cubicBezTo>
                    <a:cubicBezTo>
                      <a:pt x="654" y="11"/>
                      <a:pt x="603" y="1"/>
                      <a:pt x="5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2786275" y="426925"/>
                <a:ext cx="77625" cy="6022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409" extrusionOk="0">
                    <a:moveTo>
                      <a:pt x="933" y="1"/>
                    </a:moveTo>
                    <a:cubicBezTo>
                      <a:pt x="806" y="1"/>
                      <a:pt x="687" y="46"/>
                      <a:pt x="606" y="128"/>
                    </a:cubicBezTo>
                    <a:lnTo>
                      <a:pt x="319" y="393"/>
                    </a:lnTo>
                    <a:cubicBezTo>
                      <a:pt x="0" y="674"/>
                      <a:pt x="302" y="1098"/>
                      <a:pt x="644" y="1098"/>
                    </a:cubicBezTo>
                    <a:cubicBezTo>
                      <a:pt x="704" y="1098"/>
                      <a:pt x="766" y="1085"/>
                      <a:pt x="826" y="1055"/>
                    </a:cubicBezTo>
                    <a:lnTo>
                      <a:pt x="873" y="1035"/>
                    </a:lnTo>
                    <a:lnTo>
                      <a:pt x="873" y="1035"/>
                    </a:lnTo>
                    <a:cubicBezTo>
                      <a:pt x="1382" y="1454"/>
                      <a:pt x="1710" y="2040"/>
                      <a:pt x="2305" y="2357"/>
                    </a:cubicBezTo>
                    <a:cubicBezTo>
                      <a:pt x="2375" y="2392"/>
                      <a:pt x="2447" y="2408"/>
                      <a:pt x="2516" y="2408"/>
                    </a:cubicBezTo>
                    <a:cubicBezTo>
                      <a:pt x="2838" y="2408"/>
                      <a:pt x="3104" y="2066"/>
                      <a:pt x="2923" y="1739"/>
                    </a:cubicBezTo>
                    <a:cubicBezTo>
                      <a:pt x="2548" y="945"/>
                      <a:pt x="1886" y="327"/>
                      <a:pt x="1069" y="18"/>
                    </a:cubicBezTo>
                    <a:cubicBezTo>
                      <a:pt x="1023" y="6"/>
                      <a:pt x="978" y="1"/>
                      <a:pt x="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2874775" y="521175"/>
                <a:ext cx="686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2457" extrusionOk="0">
                    <a:moveTo>
                      <a:pt x="591" y="1"/>
                    </a:moveTo>
                    <a:cubicBezTo>
                      <a:pt x="270" y="1"/>
                      <a:pt x="0" y="418"/>
                      <a:pt x="288" y="706"/>
                    </a:cubicBezTo>
                    <a:cubicBezTo>
                      <a:pt x="420" y="860"/>
                      <a:pt x="486" y="1037"/>
                      <a:pt x="597" y="1213"/>
                    </a:cubicBezTo>
                    <a:cubicBezTo>
                      <a:pt x="729" y="1390"/>
                      <a:pt x="861" y="1545"/>
                      <a:pt x="1038" y="1699"/>
                    </a:cubicBezTo>
                    <a:cubicBezTo>
                      <a:pt x="1281" y="1986"/>
                      <a:pt x="1612" y="2229"/>
                      <a:pt x="1965" y="2405"/>
                    </a:cubicBezTo>
                    <a:cubicBezTo>
                      <a:pt x="2035" y="2440"/>
                      <a:pt x="2106" y="2456"/>
                      <a:pt x="2174" y="2456"/>
                    </a:cubicBezTo>
                    <a:cubicBezTo>
                      <a:pt x="2491" y="2456"/>
                      <a:pt x="2746" y="2114"/>
                      <a:pt x="2583" y="1787"/>
                    </a:cubicBezTo>
                    <a:cubicBezTo>
                      <a:pt x="2406" y="1434"/>
                      <a:pt x="2164" y="1125"/>
                      <a:pt x="1855" y="860"/>
                    </a:cubicBezTo>
                    <a:cubicBezTo>
                      <a:pt x="1722" y="728"/>
                      <a:pt x="1590" y="618"/>
                      <a:pt x="1435" y="485"/>
                    </a:cubicBezTo>
                    <a:cubicBezTo>
                      <a:pt x="1303" y="375"/>
                      <a:pt x="1060" y="264"/>
                      <a:pt x="884" y="132"/>
                    </a:cubicBezTo>
                    <a:cubicBezTo>
                      <a:pt x="791" y="39"/>
                      <a:pt x="689" y="1"/>
                      <a:pt x="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2994350" y="639650"/>
                <a:ext cx="74400" cy="69525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2781" extrusionOk="0">
                    <a:moveTo>
                      <a:pt x="610" y="1"/>
                    </a:moveTo>
                    <a:cubicBezTo>
                      <a:pt x="273" y="1"/>
                      <a:pt x="0" y="360"/>
                      <a:pt x="183" y="690"/>
                    </a:cubicBezTo>
                    <a:cubicBezTo>
                      <a:pt x="470" y="1175"/>
                      <a:pt x="801" y="1639"/>
                      <a:pt x="1199" y="2058"/>
                    </a:cubicBezTo>
                    <a:cubicBezTo>
                      <a:pt x="1375" y="2257"/>
                      <a:pt x="1574" y="2455"/>
                      <a:pt x="1794" y="2610"/>
                    </a:cubicBezTo>
                    <a:cubicBezTo>
                      <a:pt x="1971" y="2676"/>
                      <a:pt x="2192" y="2742"/>
                      <a:pt x="2390" y="2764"/>
                    </a:cubicBezTo>
                    <a:cubicBezTo>
                      <a:pt x="2429" y="2775"/>
                      <a:pt x="2467" y="2781"/>
                      <a:pt x="2504" y="2781"/>
                    </a:cubicBezTo>
                    <a:cubicBezTo>
                      <a:pt x="2765" y="2781"/>
                      <a:pt x="2975" y="2527"/>
                      <a:pt x="2898" y="2257"/>
                    </a:cubicBezTo>
                    <a:cubicBezTo>
                      <a:pt x="2854" y="2124"/>
                      <a:pt x="2876" y="1926"/>
                      <a:pt x="2788" y="1749"/>
                    </a:cubicBezTo>
                    <a:cubicBezTo>
                      <a:pt x="2633" y="1484"/>
                      <a:pt x="2412" y="1264"/>
                      <a:pt x="2192" y="1065"/>
                    </a:cubicBezTo>
                    <a:cubicBezTo>
                      <a:pt x="1772" y="690"/>
                      <a:pt x="1309" y="337"/>
                      <a:pt x="823" y="50"/>
                    </a:cubicBezTo>
                    <a:cubicBezTo>
                      <a:pt x="752" y="16"/>
                      <a:pt x="680" y="1"/>
                      <a:pt x="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3101925" y="746375"/>
                <a:ext cx="77250" cy="73575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2943" extrusionOk="0">
                    <a:moveTo>
                      <a:pt x="445" y="0"/>
                    </a:moveTo>
                    <a:cubicBezTo>
                      <a:pt x="208" y="0"/>
                      <a:pt x="0" y="307"/>
                      <a:pt x="206" y="548"/>
                    </a:cubicBezTo>
                    <a:lnTo>
                      <a:pt x="184" y="570"/>
                    </a:lnTo>
                    <a:cubicBezTo>
                      <a:pt x="361" y="768"/>
                      <a:pt x="427" y="1077"/>
                      <a:pt x="603" y="1298"/>
                    </a:cubicBezTo>
                    <a:cubicBezTo>
                      <a:pt x="780" y="1519"/>
                      <a:pt x="978" y="1740"/>
                      <a:pt x="1177" y="1960"/>
                    </a:cubicBezTo>
                    <a:cubicBezTo>
                      <a:pt x="1552" y="2402"/>
                      <a:pt x="2016" y="2755"/>
                      <a:pt x="2567" y="2931"/>
                    </a:cubicBezTo>
                    <a:cubicBezTo>
                      <a:pt x="2600" y="2939"/>
                      <a:pt x="2631" y="2942"/>
                      <a:pt x="2662" y="2942"/>
                    </a:cubicBezTo>
                    <a:cubicBezTo>
                      <a:pt x="2905" y="2942"/>
                      <a:pt x="3090" y="2722"/>
                      <a:pt x="3031" y="2468"/>
                    </a:cubicBezTo>
                    <a:cubicBezTo>
                      <a:pt x="2854" y="1916"/>
                      <a:pt x="2501" y="1453"/>
                      <a:pt x="2060" y="1077"/>
                    </a:cubicBezTo>
                    <a:cubicBezTo>
                      <a:pt x="1861" y="879"/>
                      <a:pt x="1641" y="680"/>
                      <a:pt x="1398" y="504"/>
                    </a:cubicBezTo>
                    <a:cubicBezTo>
                      <a:pt x="1155" y="327"/>
                      <a:pt x="868" y="261"/>
                      <a:pt x="647" y="84"/>
                    </a:cubicBezTo>
                    <a:cubicBezTo>
                      <a:pt x="584" y="25"/>
                      <a:pt x="513" y="0"/>
                      <a:pt x="4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3226100" y="885275"/>
                <a:ext cx="9242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3546" extrusionOk="0">
                    <a:moveTo>
                      <a:pt x="229" y="0"/>
                    </a:moveTo>
                    <a:cubicBezTo>
                      <a:pt x="105" y="0"/>
                      <a:pt x="0" y="144"/>
                      <a:pt x="72" y="288"/>
                    </a:cubicBezTo>
                    <a:cubicBezTo>
                      <a:pt x="756" y="1568"/>
                      <a:pt x="1485" y="2826"/>
                      <a:pt x="2853" y="3489"/>
                    </a:cubicBezTo>
                    <a:cubicBezTo>
                      <a:pt x="2928" y="3528"/>
                      <a:pt x="3004" y="3545"/>
                      <a:pt x="3077" y="3545"/>
                    </a:cubicBezTo>
                    <a:cubicBezTo>
                      <a:pt x="3416" y="3545"/>
                      <a:pt x="3696" y="3171"/>
                      <a:pt x="3515" y="2826"/>
                    </a:cubicBezTo>
                    <a:cubicBezTo>
                      <a:pt x="2853" y="1436"/>
                      <a:pt x="1617" y="708"/>
                      <a:pt x="315" y="24"/>
                    </a:cubicBezTo>
                    <a:cubicBezTo>
                      <a:pt x="287" y="7"/>
                      <a:pt x="258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336150" y="995250"/>
                <a:ext cx="5195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1924" extrusionOk="0">
                    <a:moveTo>
                      <a:pt x="295" y="1"/>
                    </a:moveTo>
                    <a:cubicBezTo>
                      <a:pt x="135" y="1"/>
                      <a:pt x="0" y="188"/>
                      <a:pt x="106" y="347"/>
                    </a:cubicBezTo>
                    <a:lnTo>
                      <a:pt x="84" y="370"/>
                    </a:lnTo>
                    <a:cubicBezTo>
                      <a:pt x="239" y="656"/>
                      <a:pt x="415" y="921"/>
                      <a:pt x="614" y="1186"/>
                    </a:cubicBezTo>
                    <a:cubicBezTo>
                      <a:pt x="812" y="1473"/>
                      <a:pt x="1077" y="1694"/>
                      <a:pt x="1364" y="1870"/>
                    </a:cubicBezTo>
                    <a:cubicBezTo>
                      <a:pt x="1429" y="1907"/>
                      <a:pt x="1496" y="1923"/>
                      <a:pt x="1561" y="1923"/>
                    </a:cubicBezTo>
                    <a:cubicBezTo>
                      <a:pt x="1844" y="1923"/>
                      <a:pt x="2078" y="1606"/>
                      <a:pt x="1916" y="1319"/>
                    </a:cubicBezTo>
                    <a:cubicBezTo>
                      <a:pt x="1739" y="1010"/>
                      <a:pt x="1519" y="767"/>
                      <a:pt x="1254" y="568"/>
                    </a:cubicBezTo>
                    <a:cubicBezTo>
                      <a:pt x="989" y="370"/>
                      <a:pt x="702" y="193"/>
                      <a:pt x="415" y="39"/>
                    </a:cubicBezTo>
                    <a:cubicBezTo>
                      <a:pt x="376" y="12"/>
                      <a:pt x="335" y="1"/>
                      <a:pt x="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3403100" y="1080250"/>
                <a:ext cx="44300" cy="4027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611" extrusionOk="0">
                    <a:moveTo>
                      <a:pt x="520" y="1"/>
                    </a:moveTo>
                    <a:cubicBezTo>
                      <a:pt x="230" y="1"/>
                      <a:pt x="0" y="337"/>
                      <a:pt x="209" y="633"/>
                    </a:cubicBezTo>
                    <a:cubicBezTo>
                      <a:pt x="518" y="986"/>
                      <a:pt x="849" y="1494"/>
                      <a:pt x="1357" y="1604"/>
                    </a:cubicBezTo>
                    <a:cubicBezTo>
                      <a:pt x="1378" y="1608"/>
                      <a:pt x="1398" y="1610"/>
                      <a:pt x="1419" y="1610"/>
                    </a:cubicBezTo>
                    <a:cubicBezTo>
                      <a:pt x="1613" y="1610"/>
                      <a:pt x="1772" y="1429"/>
                      <a:pt x="1732" y="1229"/>
                    </a:cubicBezTo>
                    <a:cubicBezTo>
                      <a:pt x="1621" y="743"/>
                      <a:pt x="1114" y="412"/>
                      <a:pt x="761" y="81"/>
                    </a:cubicBezTo>
                    <a:cubicBezTo>
                      <a:pt x="681" y="25"/>
                      <a:pt x="599" y="1"/>
                      <a:pt x="5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2576625" y="296200"/>
                <a:ext cx="7675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477" extrusionOk="0">
                    <a:moveTo>
                      <a:pt x="735" y="1"/>
                    </a:moveTo>
                    <a:cubicBezTo>
                      <a:pt x="522" y="1"/>
                      <a:pt x="412" y="136"/>
                      <a:pt x="208" y="303"/>
                    </a:cubicBezTo>
                    <a:cubicBezTo>
                      <a:pt x="0" y="473"/>
                      <a:pt x="196" y="772"/>
                      <a:pt x="423" y="772"/>
                    </a:cubicBezTo>
                    <a:cubicBezTo>
                      <a:pt x="461" y="772"/>
                      <a:pt x="501" y="764"/>
                      <a:pt x="539" y="745"/>
                    </a:cubicBezTo>
                    <a:cubicBezTo>
                      <a:pt x="580" y="720"/>
                      <a:pt x="622" y="695"/>
                      <a:pt x="663" y="671"/>
                    </a:cubicBezTo>
                    <a:lnTo>
                      <a:pt x="663" y="671"/>
                    </a:lnTo>
                    <a:cubicBezTo>
                      <a:pt x="1212" y="1337"/>
                      <a:pt x="1674" y="2182"/>
                      <a:pt x="2547" y="2466"/>
                    </a:cubicBezTo>
                    <a:cubicBezTo>
                      <a:pt x="2575" y="2473"/>
                      <a:pt x="2603" y="2476"/>
                      <a:pt x="2631" y="2476"/>
                    </a:cubicBezTo>
                    <a:cubicBezTo>
                      <a:pt x="2864" y="2476"/>
                      <a:pt x="3070" y="2239"/>
                      <a:pt x="3011" y="2003"/>
                    </a:cubicBezTo>
                    <a:cubicBezTo>
                      <a:pt x="2768" y="1341"/>
                      <a:pt x="2327" y="789"/>
                      <a:pt x="1731" y="414"/>
                    </a:cubicBezTo>
                    <a:cubicBezTo>
                      <a:pt x="1488" y="215"/>
                      <a:pt x="1201" y="83"/>
                      <a:pt x="870" y="16"/>
                    </a:cubicBezTo>
                    <a:cubicBezTo>
                      <a:pt x="820" y="6"/>
                      <a:pt x="776" y="1"/>
                      <a:pt x="7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2663950" y="388750"/>
                <a:ext cx="45275" cy="561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244" extrusionOk="0">
                    <a:moveTo>
                      <a:pt x="420" y="0"/>
                    </a:moveTo>
                    <a:cubicBezTo>
                      <a:pt x="178" y="0"/>
                      <a:pt x="1" y="310"/>
                      <a:pt x="202" y="530"/>
                    </a:cubicBezTo>
                    <a:lnTo>
                      <a:pt x="202" y="508"/>
                    </a:lnTo>
                    <a:cubicBezTo>
                      <a:pt x="356" y="750"/>
                      <a:pt x="467" y="1015"/>
                      <a:pt x="533" y="1302"/>
                    </a:cubicBezTo>
                    <a:cubicBezTo>
                      <a:pt x="621" y="1589"/>
                      <a:pt x="754" y="1876"/>
                      <a:pt x="974" y="2119"/>
                    </a:cubicBezTo>
                    <a:cubicBezTo>
                      <a:pt x="1067" y="2205"/>
                      <a:pt x="1175" y="2243"/>
                      <a:pt x="1280" y="2243"/>
                    </a:cubicBezTo>
                    <a:cubicBezTo>
                      <a:pt x="1553" y="2243"/>
                      <a:pt x="1810" y="1989"/>
                      <a:pt x="1747" y="1655"/>
                    </a:cubicBezTo>
                    <a:cubicBezTo>
                      <a:pt x="1658" y="1324"/>
                      <a:pt x="1526" y="993"/>
                      <a:pt x="1349" y="684"/>
                    </a:cubicBezTo>
                    <a:cubicBezTo>
                      <a:pt x="1173" y="375"/>
                      <a:pt x="886" y="154"/>
                      <a:pt x="577" y="44"/>
                    </a:cubicBezTo>
                    <a:cubicBezTo>
                      <a:pt x="524" y="14"/>
                      <a:pt x="471" y="0"/>
                      <a:pt x="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2754450" y="493925"/>
                <a:ext cx="88775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551" h="3403" extrusionOk="0">
                    <a:moveTo>
                      <a:pt x="303" y="1"/>
                    </a:moveTo>
                    <a:cubicBezTo>
                      <a:pt x="131" y="1"/>
                      <a:pt x="1" y="181"/>
                      <a:pt x="91" y="361"/>
                    </a:cubicBezTo>
                    <a:cubicBezTo>
                      <a:pt x="819" y="1553"/>
                      <a:pt x="1834" y="2590"/>
                      <a:pt x="3026" y="3363"/>
                    </a:cubicBezTo>
                    <a:cubicBezTo>
                      <a:pt x="3066" y="3390"/>
                      <a:pt x="3109" y="3403"/>
                      <a:pt x="3152" y="3403"/>
                    </a:cubicBezTo>
                    <a:cubicBezTo>
                      <a:pt x="3350" y="3403"/>
                      <a:pt x="3550" y="3147"/>
                      <a:pt x="3423" y="2966"/>
                    </a:cubicBezTo>
                    <a:cubicBezTo>
                      <a:pt x="2651" y="1774"/>
                      <a:pt x="1636" y="759"/>
                      <a:pt x="422" y="30"/>
                    </a:cubicBezTo>
                    <a:cubicBezTo>
                      <a:pt x="381" y="10"/>
                      <a:pt x="341" y="1"/>
                      <a:pt x="3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2893375" y="650025"/>
                <a:ext cx="702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20" extrusionOk="0">
                    <a:moveTo>
                      <a:pt x="487" y="1"/>
                    </a:moveTo>
                    <a:cubicBezTo>
                      <a:pt x="247" y="1"/>
                      <a:pt x="0" y="306"/>
                      <a:pt x="162" y="540"/>
                    </a:cubicBezTo>
                    <a:cubicBezTo>
                      <a:pt x="426" y="915"/>
                      <a:pt x="758" y="1246"/>
                      <a:pt x="1155" y="1489"/>
                    </a:cubicBezTo>
                    <a:cubicBezTo>
                      <a:pt x="1497" y="1702"/>
                      <a:pt x="1942" y="2019"/>
                      <a:pt x="2350" y="2019"/>
                    </a:cubicBezTo>
                    <a:cubicBezTo>
                      <a:pt x="2364" y="2019"/>
                      <a:pt x="2377" y="2019"/>
                      <a:pt x="2391" y="2018"/>
                    </a:cubicBezTo>
                    <a:cubicBezTo>
                      <a:pt x="2633" y="1996"/>
                      <a:pt x="2810" y="1775"/>
                      <a:pt x="2744" y="1533"/>
                    </a:cubicBezTo>
                    <a:cubicBezTo>
                      <a:pt x="2633" y="1135"/>
                      <a:pt x="2214" y="915"/>
                      <a:pt x="1861" y="716"/>
                    </a:cubicBezTo>
                    <a:cubicBezTo>
                      <a:pt x="1442" y="518"/>
                      <a:pt x="1044" y="297"/>
                      <a:pt x="647" y="54"/>
                    </a:cubicBezTo>
                    <a:cubicBezTo>
                      <a:pt x="598" y="17"/>
                      <a:pt x="542" y="1"/>
                      <a:pt x="4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3014525" y="770600"/>
                <a:ext cx="53725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001" extrusionOk="0">
                    <a:moveTo>
                      <a:pt x="410" y="1"/>
                    </a:moveTo>
                    <a:cubicBezTo>
                      <a:pt x="183" y="1"/>
                      <a:pt x="1" y="250"/>
                      <a:pt x="127" y="484"/>
                    </a:cubicBezTo>
                    <a:cubicBezTo>
                      <a:pt x="502" y="1013"/>
                      <a:pt x="855" y="1896"/>
                      <a:pt x="1583" y="1984"/>
                    </a:cubicBezTo>
                    <a:cubicBezTo>
                      <a:pt x="1622" y="1995"/>
                      <a:pt x="1660" y="2001"/>
                      <a:pt x="1697" y="2001"/>
                    </a:cubicBezTo>
                    <a:cubicBezTo>
                      <a:pt x="1953" y="2001"/>
                      <a:pt x="2149" y="1747"/>
                      <a:pt x="2091" y="1477"/>
                    </a:cubicBezTo>
                    <a:cubicBezTo>
                      <a:pt x="1981" y="771"/>
                      <a:pt x="1120" y="395"/>
                      <a:pt x="568" y="42"/>
                    </a:cubicBezTo>
                    <a:cubicBezTo>
                      <a:pt x="515" y="14"/>
                      <a:pt x="462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3080050" y="852050"/>
                <a:ext cx="394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56" extrusionOk="0">
                    <a:moveTo>
                      <a:pt x="327" y="1"/>
                    </a:moveTo>
                    <a:cubicBezTo>
                      <a:pt x="148" y="1"/>
                      <a:pt x="0" y="199"/>
                      <a:pt x="110" y="382"/>
                    </a:cubicBezTo>
                    <a:cubicBezTo>
                      <a:pt x="397" y="801"/>
                      <a:pt x="706" y="1308"/>
                      <a:pt x="1213" y="1441"/>
                    </a:cubicBezTo>
                    <a:cubicBezTo>
                      <a:pt x="1242" y="1451"/>
                      <a:pt x="1271" y="1455"/>
                      <a:pt x="1298" y="1455"/>
                    </a:cubicBezTo>
                    <a:cubicBezTo>
                      <a:pt x="1458" y="1455"/>
                      <a:pt x="1579" y="1302"/>
                      <a:pt x="1522" y="1132"/>
                    </a:cubicBezTo>
                    <a:cubicBezTo>
                      <a:pt x="1390" y="624"/>
                      <a:pt x="882" y="315"/>
                      <a:pt x="441" y="28"/>
                    </a:cubicBezTo>
                    <a:cubicBezTo>
                      <a:pt x="403" y="9"/>
                      <a:pt x="364" y="1"/>
                      <a:pt x="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3193475" y="963800"/>
                <a:ext cx="65900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1981" extrusionOk="0">
                    <a:moveTo>
                      <a:pt x="243" y="1"/>
                    </a:moveTo>
                    <a:cubicBezTo>
                      <a:pt x="74" y="1"/>
                      <a:pt x="0" y="256"/>
                      <a:pt x="97" y="392"/>
                    </a:cubicBezTo>
                    <a:cubicBezTo>
                      <a:pt x="384" y="723"/>
                      <a:pt x="693" y="1032"/>
                      <a:pt x="1046" y="1319"/>
                    </a:cubicBezTo>
                    <a:cubicBezTo>
                      <a:pt x="1377" y="1605"/>
                      <a:pt x="1730" y="1937"/>
                      <a:pt x="2172" y="1981"/>
                    </a:cubicBezTo>
                    <a:cubicBezTo>
                      <a:pt x="2437" y="1981"/>
                      <a:pt x="2635" y="1760"/>
                      <a:pt x="2635" y="1517"/>
                    </a:cubicBezTo>
                    <a:cubicBezTo>
                      <a:pt x="2525" y="414"/>
                      <a:pt x="1134" y="325"/>
                      <a:pt x="318" y="16"/>
                    </a:cubicBezTo>
                    <a:cubicBezTo>
                      <a:pt x="291" y="6"/>
                      <a:pt x="266" y="1"/>
                      <a:pt x="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3279350" y="1051425"/>
                <a:ext cx="4882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15" extrusionOk="0">
                    <a:moveTo>
                      <a:pt x="333" y="1"/>
                    </a:moveTo>
                    <a:cubicBezTo>
                      <a:pt x="160" y="1"/>
                      <a:pt x="0" y="225"/>
                      <a:pt x="171" y="396"/>
                    </a:cubicBezTo>
                    <a:cubicBezTo>
                      <a:pt x="237" y="484"/>
                      <a:pt x="282" y="638"/>
                      <a:pt x="348" y="727"/>
                    </a:cubicBezTo>
                    <a:cubicBezTo>
                      <a:pt x="458" y="903"/>
                      <a:pt x="591" y="1080"/>
                      <a:pt x="745" y="1234"/>
                    </a:cubicBezTo>
                    <a:cubicBezTo>
                      <a:pt x="944" y="1477"/>
                      <a:pt x="1231" y="1676"/>
                      <a:pt x="1517" y="1808"/>
                    </a:cubicBezTo>
                    <a:cubicBezTo>
                      <a:pt x="1541" y="1812"/>
                      <a:pt x="1563" y="1814"/>
                      <a:pt x="1585" y="1814"/>
                    </a:cubicBezTo>
                    <a:cubicBezTo>
                      <a:pt x="1796" y="1814"/>
                      <a:pt x="1953" y="1633"/>
                      <a:pt x="1893" y="1433"/>
                    </a:cubicBezTo>
                    <a:cubicBezTo>
                      <a:pt x="1760" y="1124"/>
                      <a:pt x="1562" y="859"/>
                      <a:pt x="1319" y="638"/>
                    </a:cubicBezTo>
                    <a:cubicBezTo>
                      <a:pt x="1186" y="528"/>
                      <a:pt x="1054" y="396"/>
                      <a:pt x="900" y="307"/>
                    </a:cubicBezTo>
                    <a:cubicBezTo>
                      <a:pt x="789" y="219"/>
                      <a:pt x="591" y="153"/>
                      <a:pt x="480" y="65"/>
                    </a:cubicBezTo>
                    <a:cubicBezTo>
                      <a:pt x="435" y="20"/>
                      <a:pt x="384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3328825" y="1115725"/>
                <a:ext cx="59275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2203" extrusionOk="0">
                    <a:moveTo>
                      <a:pt x="275" y="1"/>
                    </a:moveTo>
                    <a:cubicBezTo>
                      <a:pt x="129" y="1"/>
                      <a:pt x="1" y="170"/>
                      <a:pt x="90" y="295"/>
                    </a:cubicBezTo>
                    <a:lnTo>
                      <a:pt x="90" y="318"/>
                    </a:lnTo>
                    <a:cubicBezTo>
                      <a:pt x="510" y="936"/>
                      <a:pt x="951" y="1796"/>
                      <a:pt x="1657" y="2149"/>
                    </a:cubicBezTo>
                    <a:cubicBezTo>
                      <a:pt x="1722" y="2186"/>
                      <a:pt x="1789" y="2202"/>
                      <a:pt x="1854" y="2202"/>
                    </a:cubicBezTo>
                    <a:cubicBezTo>
                      <a:pt x="2137" y="2202"/>
                      <a:pt x="2371" y="1885"/>
                      <a:pt x="2209" y="1598"/>
                    </a:cubicBezTo>
                    <a:cubicBezTo>
                      <a:pt x="1856" y="913"/>
                      <a:pt x="995" y="472"/>
                      <a:pt x="377" y="31"/>
                    </a:cubicBezTo>
                    <a:cubicBezTo>
                      <a:pt x="344" y="10"/>
                      <a:pt x="309" y="1"/>
                      <a:pt x="2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2540750" y="378200"/>
                <a:ext cx="7072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614" extrusionOk="0">
                    <a:moveTo>
                      <a:pt x="591" y="0"/>
                    </a:moveTo>
                    <a:cubicBezTo>
                      <a:pt x="271" y="0"/>
                      <a:pt x="1" y="401"/>
                      <a:pt x="275" y="709"/>
                    </a:cubicBezTo>
                    <a:cubicBezTo>
                      <a:pt x="606" y="1106"/>
                      <a:pt x="959" y="1481"/>
                      <a:pt x="1334" y="1834"/>
                    </a:cubicBezTo>
                    <a:cubicBezTo>
                      <a:pt x="1643" y="2143"/>
                      <a:pt x="1952" y="2519"/>
                      <a:pt x="2393" y="2607"/>
                    </a:cubicBezTo>
                    <a:cubicBezTo>
                      <a:pt x="2414" y="2611"/>
                      <a:pt x="2435" y="2613"/>
                      <a:pt x="2456" y="2613"/>
                    </a:cubicBezTo>
                    <a:cubicBezTo>
                      <a:pt x="2653" y="2613"/>
                      <a:pt x="2828" y="2431"/>
                      <a:pt x="2768" y="2232"/>
                    </a:cubicBezTo>
                    <a:cubicBezTo>
                      <a:pt x="2680" y="1790"/>
                      <a:pt x="2305" y="1481"/>
                      <a:pt x="1996" y="1172"/>
                    </a:cubicBezTo>
                    <a:cubicBezTo>
                      <a:pt x="1643" y="797"/>
                      <a:pt x="1268" y="444"/>
                      <a:pt x="870" y="113"/>
                    </a:cubicBezTo>
                    <a:cubicBezTo>
                      <a:pt x="781" y="34"/>
                      <a:pt x="684" y="0"/>
                      <a:pt x="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2633250" y="500300"/>
                <a:ext cx="4287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561" extrusionOk="0">
                    <a:moveTo>
                      <a:pt x="392" y="0"/>
                    </a:moveTo>
                    <a:cubicBezTo>
                      <a:pt x="187" y="0"/>
                      <a:pt x="1" y="256"/>
                      <a:pt x="128" y="437"/>
                    </a:cubicBezTo>
                    <a:cubicBezTo>
                      <a:pt x="393" y="857"/>
                      <a:pt x="768" y="1232"/>
                      <a:pt x="1165" y="1519"/>
                    </a:cubicBezTo>
                    <a:cubicBezTo>
                      <a:pt x="1218" y="1547"/>
                      <a:pt x="1271" y="1560"/>
                      <a:pt x="1322" y="1560"/>
                    </a:cubicBezTo>
                    <a:cubicBezTo>
                      <a:pt x="1544" y="1560"/>
                      <a:pt x="1714" y="1315"/>
                      <a:pt x="1606" y="1099"/>
                    </a:cubicBezTo>
                    <a:cubicBezTo>
                      <a:pt x="1297" y="680"/>
                      <a:pt x="944" y="327"/>
                      <a:pt x="525" y="40"/>
                    </a:cubicBezTo>
                    <a:cubicBezTo>
                      <a:pt x="482" y="13"/>
                      <a:pt x="436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2722025" y="605225"/>
                <a:ext cx="71925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2096" extrusionOk="0">
                    <a:moveTo>
                      <a:pt x="332" y="1"/>
                    </a:moveTo>
                    <a:cubicBezTo>
                      <a:pt x="170" y="1"/>
                      <a:pt x="0" y="206"/>
                      <a:pt x="108" y="367"/>
                    </a:cubicBezTo>
                    <a:cubicBezTo>
                      <a:pt x="351" y="721"/>
                      <a:pt x="682" y="1029"/>
                      <a:pt x="1079" y="1250"/>
                    </a:cubicBezTo>
                    <a:cubicBezTo>
                      <a:pt x="1542" y="1449"/>
                      <a:pt x="1962" y="1714"/>
                      <a:pt x="2381" y="2023"/>
                    </a:cubicBezTo>
                    <a:cubicBezTo>
                      <a:pt x="2432" y="2074"/>
                      <a:pt x="2491" y="2095"/>
                      <a:pt x="2550" y="2095"/>
                    </a:cubicBezTo>
                    <a:cubicBezTo>
                      <a:pt x="2719" y="2095"/>
                      <a:pt x="2877" y="1911"/>
                      <a:pt x="2778" y="1714"/>
                    </a:cubicBezTo>
                    <a:cubicBezTo>
                      <a:pt x="2337" y="721"/>
                      <a:pt x="1256" y="588"/>
                      <a:pt x="439" y="36"/>
                    </a:cubicBezTo>
                    <a:cubicBezTo>
                      <a:pt x="406" y="12"/>
                      <a:pt x="369" y="1"/>
                      <a:pt x="3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2801850" y="685075"/>
                <a:ext cx="39300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438" extrusionOk="0">
                    <a:moveTo>
                      <a:pt x="335" y="1"/>
                    </a:moveTo>
                    <a:cubicBezTo>
                      <a:pt x="155" y="1"/>
                      <a:pt x="0" y="229"/>
                      <a:pt x="137" y="418"/>
                    </a:cubicBezTo>
                    <a:cubicBezTo>
                      <a:pt x="432" y="797"/>
                      <a:pt x="626" y="1437"/>
                      <a:pt x="1181" y="1437"/>
                    </a:cubicBezTo>
                    <a:cubicBezTo>
                      <a:pt x="1207" y="1437"/>
                      <a:pt x="1234" y="1436"/>
                      <a:pt x="1263" y="1433"/>
                    </a:cubicBezTo>
                    <a:cubicBezTo>
                      <a:pt x="1417" y="1433"/>
                      <a:pt x="1505" y="1322"/>
                      <a:pt x="1527" y="1190"/>
                    </a:cubicBezTo>
                    <a:cubicBezTo>
                      <a:pt x="1572" y="572"/>
                      <a:pt x="887" y="373"/>
                      <a:pt x="490" y="65"/>
                    </a:cubicBezTo>
                    <a:cubicBezTo>
                      <a:pt x="441" y="20"/>
                      <a:pt x="387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870075" y="753350"/>
                <a:ext cx="438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622" extrusionOk="0">
                    <a:moveTo>
                      <a:pt x="470" y="1"/>
                    </a:moveTo>
                    <a:cubicBezTo>
                      <a:pt x="209" y="1"/>
                      <a:pt x="1" y="286"/>
                      <a:pt x="145" y="556"/>
                    </a:cubicBezTo>
                    <a:cubicBezTo>
                      <a:pt x="454" y="1019"/>
                      <a:pt x="785" y="1483"/>
                      <a:pt x="1358" y="1615"/>
                    </a:cubicBezTo>
                    <a:cubicBezTo>
                      <a:pt x="1377" y="1619"/>
                      <a:pt x="1396" y="1621"/>
                      <a:pt x="1415" y="1621"/>
                    </a:cubicBezTo>
                    <a:cubicBezTo>
                      <a:pt x="1593" y="1621"/>
                      <a:pt x="1752" y="1440"/>
                      <a:pt x="1712" y="1240"/>
                    </a:cubicBezTo>
                    <a:cubicBezTo>
                      <a:pt x="1579" y="688"/>
                      <a:pt x="1116" y="335"/>
                      <a:pt x="652" y="48"/>
                    </a:cubicBezTo>
                    <a:cubicBezTo>
                      <a:pt x="591" y="16"/>
                      <a:pt x="529" y="1"/>
                      <a:pt x="4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2933175" y="833400"/>
                <a:ext cx="3487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260" extrusionOk="0">
                    <a:moveTo>
                      <a:pt x="505" y="0"/>
                    </a:moveTo>
                    <a:cubicBezTo>
                      <a:pt x="234" y="0"/>
                      <a:pt x="1" y="340"/>
                      <a:pt x="225" y="598"/>
                    </a:cubicBezTo>
                    <a:lnTo>
                      <a:pt x="225" y="620"/>
                    </a:lnTo>
                    <a:cubicBezTo>
                      <a:pt x="468" y="929"/>
                      <a:pt x="688" y="1260"/>
                      <a:pt x="1108" y="1260"/>
                    </a:cubicBezTo>
                    <a:cubicBezTo>
                      <a:pt x="1262" y="1260"/>
                      <a:pt x="1395" y="1150"/>
                      <a:pt x="1395" y="995"/>
                    </a:cubicBezTo>
                    <a:cubicBezTo>
                      <a:pt x="1395" y="554"/>
                      <a:pt x="1041" y="355"/>
                      <a:pt x="732" y="90"/>
                    </a:cubicBezTo>
                    <a:cubicBezTo>
                      <a:pt x="660" y="27"/>
                      <a:pt x="581" y="0"/>
                      <a:pt x="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2983950" y="886075"/>
                <a:ext cx="107525" cy="101575"/>
              </a:xfrm>
              <a:custGeom>
                <a:avLst/>
                <a:gdLst/>
                <a:ahLst/>
                <a:cxnLst/>
                <a:rect l="l" t="t" r="r" b="b"/>
                <a:pathLst>
                  <a:path w="4301" h="4063" extrusionOk="0">
                    <a:moveTo>
                      <a:pt x="680" y="1"/>
                    </a:moveTo>
                    <a:cubicBezTo>
                      <a:pt x="308" y="1"/>
                      <a:pt x="1" y="469"/>
                      <a:pt x="357" y="808"/>
                    </a:cubicBezTo>
                    <a:cubicBezTo>
                      <a:pt x="644" y="1161"/>
                      <a:pt x="975" y="1492"/>
                      <a:pt x="1328" y="1779"/>
                    </a:cubicBezTo>
                    <a:cubicBezTo>
                      <a:pt x="1747" y="2066"/>
                      <a:pt x="2233" y="2199"/>
                      <a:pt x="2519" y="2618"/>
                    </a:cubicBezTo>
                    <a:cubicBezTo>
                      <a:pt x="2939" y="3258"/>
                      <a:pt x="2961" y="3788"/>
                      <a:pt x="3755" y="4052"/>
                    </a:cubicBezTo>
                    <a:cubicBezTo>
                      <a:pt x="3788" y="4059"/>
                      <a:pt x="3820" y="4063"/>
                      <a:pt x="3850" y="4063"/>
                    </a:cubicBezTo>
                    <a:cubicBezTo>
                      <a:pt x="4112" y="4063"/>
                      <a:pt x="4300" y="3824"/>
                      <a:pt x="4241" y="3567"/>
                    </a:cubicBezTo>
                    <a:cubicBezTo>
                      <a:pt x="3976" y="2750"/>
                      <a:pt x="3446" y="2728"/>
                      <a:pt x="2828" y="2331"/>
                    </a:cubicBezTo>
                    <a:cubicBezTo>
                      <a:pt x="2409" y="2044"/>
                      <a:pt x="2299" y="1581"/>
                      <a:pt x="2012" y="1183"/>
                    </a:cubicBezTo>
                    <a:cubicBezTo>
                      <a:pt x="1725" y="786"/>
                      <a:pt x="1394" y="433"/>
                      <a:pt x="1019" y="146"/>
                    </a:cubicBezTo>
                    <a:cubicBezTo>
                      <a:pt x="911" y="44"/>
                      <a:pt x="793" y="1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3106875" y="1005375"/>
                <a:ext cx="274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788" extrusionOk="0">
                    <a:moveTo>
                      <a:pt x="223" y="0"/>
                    </a:moveTo>
                    <a:cubicBezTo>
                      <a:pt x="100" y="0"/>
                      <a:pt x="1" y="156"/>
                      <a:pt x="118" y="274"/>
                    </a:cubicBezTo>
                    <a:cubicBezTo>
                      <a:pt x="185" y="362"/>
                      <a:pt x="229" y="450"/>
                      <a:pt x="251" y="560"/>
                    </a:cubicBezTo>
                    <a:cubicBezTo>
                      <a:pt x="279" y="726"/>
                      <a:pt x="361" y="788"/>
                      <a:pt x="454" y="788"/>
                    </a:cubicBezTo>
                    <a:cubicBezTo>
                      <a:pt x="724" y="788"/>
                      <a:pt x="1095" y="273"/>
                      <a:pt x="604" y="207"/>
                    </a:cubicBezTo>
                    <a:cubicBezTo>
                      <a:pt x="516" y="185"/>
                      <a:pt x="405" y="119"/>
                      <a:pt x="339" y="53"/>
                    </a:cubicBezTo>
                    <a:cubicBezTo>
                      <a:pt x="302" y="16"/>
                      <a:pt x="261" y="0"/>
                      <a:pt x="2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3127275" y="1045525"/>
                <a:ext cx="56400" cy="5072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2029" extrusionOk="0">
                    <a:moveTo>
                      <a:pt x="675" y="1"/>
                    </a:moveTo>
                    <a:cubicBezTo>
                      <a:pt x="312" y="1"/>
                      <a:pt x="1" y="469"/>
                      <a:pt x="340" y="808"/>
                    </a:cubicBezTo>
                    <a:cubicBezTo>
                      <a:pt x="560" y="1095"/>
                      <a:pt x="803" y="1360"/>
                      <a:pt x="1068" y="1603"/>
                    </a:cubicBezTo>
                    <a:cubicBezTo>
                      <a:pt x="1178" y="1735"/>
                      <a:pt x="1311" y="1846"/>
                      <a:pt x="1443" y="1912"/>
                    </a:cubicBezTo>
                    <a:cubicBezTo>
                      <a:pt x="1598" y="1956"/>
                      <a:pt x="1730" y="2000"/>
                      <a:pt x="1884" y="2022"/>
                    </a:cubicBezTo>
                    <a:cubicBezTo>
                      <a:pt x="1905" y="2027"/>
                      <a:pt x="1926" y="2029"/>
                      <a:pt x="1946" y="2029"/>
                    </a:cubicBezTo>
                    <a:cubicBezTo>
                      <a:pt x="2118" y="2029"/>
                      <a:pt x="2255" y="1869"/>
                      <a:pt x="2216" y="1691"/>
                    </a:cubicBezTo>
                    <a:cubicBezTo>
                      <a:pt x="2193" y="1537"/>
                      <a:pt x="2149" y="1404"/>
                      <a:pt x="2127" y="1250"/>
                    </a:cubicBezTo>
                    <a:cubicBezTo>
                      <a:pt x="2039" y="1117"/>
                      <a:pt x="1929" y="985"/>
                      <a:pt x="1818" y="874"/>
                    </a:cubicBezTo>
                    <a:cubicBezTo>
                      <a:pt x="1553" y="610"/>
                      <a:pt x="1289" y="367"/>
                      <a:pt x="1002" y="146"/>
                    </a:cubicBezTo>
                    <a:cubicBezTo>
                      <a:pt x="899" y="44"/>
                      <a:pt x="785" y="1"/>
                      <a:pt x="6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3170875" y="1101175"/>
                <a:ext cx="33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076" extrusionOk="0">
                    <a:moveTo>
                      <a:pt x="220" y="1"/>
                    </a:moveTo>
                    <a:cubicBezTo>
                      <a:pt x="96" y="1"/>
                      <a:pt x="1" y="127"/>
                      <a:pt x="74" y="237"/>
                    </a:cubicBezTo>
                    <a:cubicBezTo>
                      <a:pt x="207" y="436"/>
                      <a:pt x="118" y="701"/>
                      <a:pt x="273" y="922"/>
                    </a:cubicBezTo>
                    <a:cubicBezTo>
                      <a:pt x="339" y="1031"/>
                      <a:pt x="433" y="1076"/>
                      <a:pt x="533" y="1076"/>
                    </a:cubicBezTo>
                    <a:cubicBezTo>
                      <a:pt x="898" y="1076"/>
                      <a:pt x="1355" y="480"/>
                      <a:pt x="957" y="237"/>
                    </a:cubicBezTo>
                    <a:cubicBezTo>
                      <a:pt x="736" y="83"/>
                      <a:pt x="494" y="149"/>
                      <a:pt x="295" y="17"/>
                    </a:cubicBezTo>
                    <a:cubicBezTo>
                      <a:pt x="269" y="6"/>
                      <a:pt x="244" y="1"/>
                      <a:pt x="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3209175" y="1155500"/>
                <a:ext cx="3395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232" extrusionOk="0">
                    <a:moveTo>
                      <a:pt x="287" y="1"/>
                    </a:moveTo>
                    <a:cubicBezTo>
                      <a:pt x="146" y="1"/>
                      <a:pt x="0" y="188"/>
                      <a:pt x="109" y="316"/>
                    </a:cubicBezTo>
                    <a:cubicBezTo>
                      <a:pt x="131" y="360"/>
                      <a:pt x="175" y="426"/>
                      <a:pt x="220" y="470"/>
                    </a:cubicBezTo>
                    <a:cubicBezTo>
                      <a:pt x="175" y="625"/>
                      <a:pt x="220" y="801"/>
                      <a:pt x="330" y="911"/>
                    </a:cubicBezTo>
                    <a:cubicBezTo>
                      <a:pt x="462" y="1066"/>
                      <a:pt x="639" y="1176"/>
                      <a:pt x="815" y="1220"/>
                    </a:cubicBezTo>
                    <a:cubicBezTo>
                      <a:pt x="848" y="1228"/>
                      <a:pt x="880" y="1231"/>
                      <a:pt x="911" y="1231"/>
                    </a:cubicBezTo>
                    <a:cubicBezTo>
                      <a:pt x="1157" y="1231"/>
                      <a:pt x="1357" y="1012"/>
                      <a:pt x="1279" y="757"/>
                    </a:cubicBezTo>
                    <a:cubicBezTo>
                      <a:pt x="1235" y="558"/>
                      <a:pt x="1124" y="404"/>
                      <a:pt x="992" y="271"/>
                    </a:cubicBezTo>
                    <a:cubicBezTo>
                      <a:pt x="894" y="190"/>
                      <a:pt x="783" y="144"/>
                      <a:pt x="670" y="144"/>
                    </a:cubicBezTo>
                    <a:cubicBezTo>
                      <a:pt x="630" y="144"/>
                      <a:pt x="591" y="150"/>
                      <a:pt x="551" y="161"/>
                    </a:cubicBezTo>
                    <a:cubicBezTo>
                      <a:pt x="484" y="117"/>
                      <a:pt x="440" y="73"/>
                      <a:pt x="374" y="29"/>
                    </a:cubicBezTo>
                    <a:cubicBezTo>
                      <a:pt x="347" y="9"/>
                      <a:pt x="317" y="1"/>
                      <a:pt x="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3256550" y="1218925"/>
                <a:ext cx="53675" cy="4912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1965" extrusionOk="0">
                    <a:moveTo>
                      <a:pt x="289" y="0"/>
                    </a:moveTo>
                    <a:cubicBezTo>
                      <a:pt x="130" y="0"/>
                      <a:pt x="0" y="177"/>
                      <a:pt x="90" y="339"/>
                    </a:cubicBezTo>
                    <a:cubicBezTo>
                      <a:pt x="245" y="581"/>
                      <a:pt x="245" y="846"/>
                      <a:pt x="465" y="1133"/>
                    </a:cubicBezTo>
                    <a:cubicBezTo>
                      <a:pt x="686" y="1442"/>
                      <a:pt x="973" y="1707"/>
                      <a:pt x="1326" y="1906"/>
                    </a:cubicBezTo>
                    <a:cubicBezTo>
                      <a:pt x="1403" y="1946"/>
                      <a:pt x="1481" y="1964"/>
                      <a:pt x="1556" y="1964"/>
                    </a:cubicBezTo>
                    <a:cubicBezTo>
                      <a:pt x="1885" y="1964"/>
                      <a:pt x="2146" y="1608"/>
                      <a:pt x="1966" y="1266"/>
                    </a:cubicBezTo>
                    <a:cubicBezTo>
                      <a:pt x="1767" y="912"/>
                      <a:pt x="1503" y="626"/>
                      <a:pt x="1194" y="383"/>
                    </a:cubicBezTo>
                    <a:cubicBezTo>
                      <a:pt x="907" y="184"/>
                      <a:pt x="642" y="184"/>
                      <a:pt x="399" y="30"/>
                    </a:cubicBezTo>
                    <a:cubicBezTo>
                      <a:pt x="362" y="9"/>
                      <a:pt x="325" y="0"/>
                      <a:pt x="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2485125" y="450150"/>
                <a:ext cx="79575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3581" extrusionOk="0">
                    <a:moveTo>
                      <a:pt x="554" y="1"/>
                    </a:moveTo>
                    <a:cubicBezTo>
                      <a:pt x="260" y="1"/>
                      <a:pt x="1" y="391"/>
                      <a:pt x="271" y="678"/>
                    </a:cubicBezTo>
                    <a:lnTo>
                      <a:pt x="293" y="656"/>
                    </a:lnTo>
                    <a:cubicBezTo>
                      <a:pt x="668" y="1141"/>
                      <a:pt x="756" y="1759"/>
                      <a:pt x="1109" y="2289"/>
                    </a:cubicBezTo>
                    <a:cubicBezTo>
                      <a:pt x="1484" y="2819"/>
                      <a:pt x="2014" y="3260"/>
                      <a:pt x="2632" y="3547"/>
                    </a:cubicBezTo>
                    <a:cubicBezTo>
                      <a:pt x="2682" y="3570"/>
                      <a:pt x="2731" y="3580"/>
                      <a:pt x="2779" y="3580"/>
                    </a:cubicBezTo>
                    <a:cubicBezTo>
                      <a:pt x="3006" y="3580"/>
                      <a:pt x="3183" y="3343"/>
                      <a:pt x="3073" y="3105"/>
                    </a:cubicBezTo>
                    <a:cubicBezTo>
                      <a:pt x="2764" y="2443"/>
                      <a:pt x="2124" y="2024"/>
                      <a:pt x="1749" y="1406"/>
                    </a:cubicBezTo>
                    <a:cubicBezTo>
                      <a:pt x="1462" y="921"/>
                      <a:pt x="1264" y="501"/>
                      <a:pt x="822" y="126"/>
                    </a:cubicBezTo>
                    <a:cubicBezTo>
                      <a:pt x="739" y="38"/>
                      <a:pt x="645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2600850" y="595550"/>
                <a:ext cx="60300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289" extrusionOk="0">
                    <a:moveTo>
                      <a:pt x="419" y="1"/>
                    </a:moveTo>
                    <a:cubicBezTo>
                      <a:pt x="206" y="1"/>
                      <a:pt x="0" y="270"/>
                      <a:pt x="144" y="468"/>
                    </a:cubicBezTo>
                    <a:lnTo>
                      <a:pt x="122" y="468"/>
                    </a:lnTo>
                    <a:cubicBezTo>
                      <a:pt x="254" y="644"/>
                      <a:pt x="320" y="865"/>
                      <a:pt x="431" y="1063"/>
                    </a:cubicBezTo>
                    <a:cubicBezTo>
                      <a:pt x="563" y="1240"/>
                      <a:pt x="718" y="1416"/>
                      <a:pt x="872" y="1549"/>
                    </a:cubicBezTo>
                    <a:cubicBezTo>
                      <a:pt x="1159" y="1858"/>
                      <a:pt x="1446" y="2211"/>
                      <a:pt x="1887" y="2277"/>
                    </a:cubicBezTo>
                    <a:cubicBezTo>
                      <a:pt x="1920" y="2285"/>
                      <a:pt x="1951" y="2288"/>
                      <a:pt x="1982" y="2288"/>
                    </a:cubicBezTo>
                    <a:cubicBezTo>
                      <a:pt x="2225" y="2288"/>
                      <a:pt x="2412" y="2068"/>
                      <a:pt x="2373" y="1814"/>
                    </a:cubicBezTo>
                    <a:cubicBezTo>
                      <a:pt x="2307" y="1372"/>
                      <a:pt x="1953" y="1085"/>
                      <a:pt x="1644" y="799"/>
                    </a:cubicBezTo>
                    <a:cubicBezTo>
                      <a:pt x="1490" y="622"/>
                      <a:pt x="1335" y="490"/>
                      <a:pt x="1159" y="357"/>
                    </a:cubicBezTo>
                    <a:cubicBezTo>
                      <a:pt x="960" y="225"/>
                      <a:pt x="740" y="181"/>
                      <a:pt x="563" y="48"/>
                    </a:cubicBezTo>
                    <a:cubicBezTo>
                      <a:pt x="517" y="15"/>
                      <a:pt x="468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2698525" y="709175"/>
                <a:ext cx="508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863" extrusionOk="0">
                    <a:moveTo>
                      <a:pt x="283" y="1"/>
                    </a:moveTo>
                    <a:cubicBezTo>
                      <a:pt x="134" y="1"/>
                      <a:pt x="1" y="182"/>
                      <a:pt x="121" y="336"/>
                    </a:cubicBezTo>
                    <a:lnTo>
                      <a:pt x="143" y="314"/>
                    </a:lnTo>
                    <a:cubicBezTo>
                      <a:pt x="320" y="601"/>
                      <a:pt x="408" y="910"/>
                      <a:pt x="629" y="1175"/>
                    </a:cubicBezTo>
                    <a:cubicBezTo>
                      <a:pt x="849" y="1440"/>
                      <a:pt x="1114" y="1639"/>
                      <a:pt x="1401" y="1815"/>
                    </a:cubicBezTo>
                    <a:cubicBezTo>
                      <a:pt x="1458" y="1848"/>
                      <a:pt x="1517" y="1862"/>
                      <a:pt x="1574" y="1862"/>
                    </a:cubicBezTo>
                    <a:cubicBezTo>
                      <a:pt x="1823" y="1862"/>
                      <a:pt x="2034" y="1581"/>
                      <a:pt x="1909" y="1330"/>
                    </a:cubicBezTo>
                    <a:cubicBezTo>
                      <a:pt x="1732" y="1021"/>
                      <a:pt x="1511" y="778"/>
                      <a:pt x="1247" y="557"/>
                    </a:cubicBezTo>
                    <a:cubicBezTo>
                      <a:pt x="982" y="381"/>
                      <a:pt x="695" y="204"/>
                      <a:pt x="408" y="50"/>
                    </a:cubicBezTo>
                    <a:cubicBezTo>
                      <a:pt x="369" y="15"/>
                      <a:pt x="325" y="1"/>
                      <a:pt x="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2775750" y="802450"/>
                <a:ext cx="57125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189" extrusionOk="0">
                    <a:moveTo>
                      <a:pt x="419" y="1"/>
                    </a:moveTo>
                    <a:cubicBezTo>
                      <a:pt x="206" y="1"/>
                      <a:pt x="0" y="270"/>
                      <a:pt x="144" y="468"/>
                    </a:cubicBezTo>
                    <a:cubicBezTo>
                      <a:pt x="387" y="865"/>
                      <a:pt x="696" y="1218"/>
                      <a:pt x="1027" y="1549"/>
                    </a:cubicBezTo>
                    <a:cubicBezTo>
                      <a:pt x="1336" y="1836"/>
                      <a:pt x="1578" y="2145"/>
                      <a:pt x="1998" y="2189"/>
                    </a:cubicBezTo>
                    <a:cubicBezTo>
                      <a:pt x="2152" y="2189"/>
                      <a:pt x="2285" y="2057"/>
                      <a:pt x="2285" y="1902"/>
                    </a:cubicBezTo>
                    <a:cubicBezTo>
                      <a:pt x="2240" y="1483"/>
                      <a:pt x="1931" y="1240"/>
                      <a:pt x="1644" y="931"/>
                    </a:cubicBezTo>
                    <a:cubicBezTo>
                      <a:pt x="1313" y="600"/>
                      <a:pt x="938" y="313"/>
                      <a:pt x="563" y="48"/>
                    </a:cubicBezTo>
                    <a:cubicBezTo>
                      <a:pt x="517" y="15"/>
                      <a:pt x="468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2847950" y="890675"/>
                <a:ext cx="59800" cy="55275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2211" extrusionOk="0">
                    <a:moveTo>
                      <a:pt x="383" y="0"/>
                    </a:moveTo>
                    <a:cubicBezTo>
                      <a:pt x="189" y="0"/>
                      <a:pt x="1" y="248"/>
                      <a:pt x="125" y="426"/>
                    </a:cubicBezTo>
                    <a:cubicBezTo>
                      <a:pt x="345" y="779"/>
                      <a:pt x="588" y="1110"/>
                      <a:pt x="853" y="1419"/>
                    </a:cubicBezTo>
                    <a:cubicBezTo>
                      <a:pt x="1140" y="1706"/>
                      <a:pt x="1471" y="1970"/>
                      <a:pt x="1824" y="2169"/>
                    </a:cubicBezTo>
                    <a:cubicBezTo>
                      <a:pt x="1877" y="2198"/>
                      <a:pt x="1931" y="2210"/>
                      <a:pt x="1982" y="2210"/>
                    </a:cubicBezTo>
                    <a:cubicBezTo>
                      <a:pt x="2209" y="2210"/>
                      <a:pt x="2392" y="1962"/>
                      <a:pt x="2266" y="1728"/>
                    </a:cubicBezTo>
                    <a:cubicBezTo>
                      <a:pt x="2045" y="1375"/>
                      <a:pt x="1802" y="1043"/>
                      <a:pt x="1515" y="757"/>
                    </a:cubicBezTo>
                    <a:cubicBezTo>
                      <a:pt x="1206" y="492"/>
                      <a:pt x="875" y="249"/>
                      <a:pt x="522" y="50"/>
                    </a:cubicBezTo>
                    <a:cubicBezTo>
                      <a:pt x="478" y="15"/>
                      <a:pt x="430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2936625" y="994775"/>
                <a:ext cx="3330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08" extrusionOk="0">
                    <a:moveTo>
                      <a:pt x="350" y="0"/>
                    </a:moveTo>
                    <a:cubicBezTo>
                      <a:pt x="157" y="0"/>
                      <a:pt x="1" y="213"/>
                      <a:pt x="109" y="411"/>
                    </a:cubicBezTo>
                    <a:cubicBezTo>
                      <a:pt x="219" y="698"/>
                      <a:pt x="418" y="940"/>
                      <a:pt x="683" y="1139"/>
                    </a:cubicBezTo>
                    <a:cubicBezTo>
                      <a:pt x="749" y="1187"/>
                      <a:pt x="816" y="1208"/>
                      <a:pt x="880" y="1208"/>
                    </a:cubicBezTo>
                    <a:cubicBezTo>
                      <a:pt x="994" y="1208"/>
                      <a:pt x="1097" y="1141"/>
                      <a:pt x="1165" y="1044"/>
                    </a:cubicBezTo>
                    <a:lnTo>
                      <a:pt x="1165" y="1044"/>
                    </a:lnTo>
                    <a:cubicBezTo>
                      <a:pt x="1283" y="933"/>
                      <a:pt x="1332" y="765"/>
                      <a:pt x="1212" y="609"/>
                    </a:cubicBezTo>
                    <a:cubicBezTo>
                      <a:pt x="1201" y="595"/>
                      <a:pt x="1189" y="581"/>
                      <a:pt x="1177" y="568"/>
                    </a:cubicBezTo>
                    <a:lnTo>
                      <a:pt x="1177" y="568"/>
                    </a:lnTo>
                    <a:cubicBezTo>
                      <a:pt x="1161" y="544"/>
                      <a:pt x="1141" y="522"/>
                      <a:pt x="1118" y="501"/>
                    </a:cubicBezTo>
                    <a:lnTo>
                      <a:pt x="1118" y="501"/>
                    </a:lnTo>
                    <a:cubicBezTo>
                      <a:pt x="938" y="307"/>
                      <a:pt x="727" y="148"/>
                      <a:pt x="484" y="35"/>
                    </a:cubicBezTo>
                    <a:cubicBezTo>
                      <a:pt x="439" y="11"/>
                      <a:pt x="394" y="0"/>
                      <a:pt x="3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2991800" y="1067200"/>
                <a:ext cx="50725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514" extrusionOk="0">
                    <a:moveTo>
                      <a:pt x="391" y="0"/>
                    </a:moveTo>
                    <a:cubicBezTo>
                      <a:pt x="200" y="0"/>
                      <a:pt x="0" y="174"/>
                      <a:pt x="153" y="361"/>
                    </a:cubicBezTo>
                    <a:lnTo>
                      <a:pt x="131" y="361"/>
                    </a:lnTo>
                    <a:cubicBezTo>
                      <a:pt x="462" y="802"/>
                      <a:pt x="639" y="1177"/>
                      <a:pt x="1102" y="1464"/>
                    </a:cubicBezTo>
                    <a:cubicBezTo>
                      <a:pt x="1168" y="1497"/>
                      <a:pt x="1240" y="1514"/>
                      <a:pt x="1312" y="1514"/>
                    </a:cubicBezTo>
                    <a:cubicBezTo>
                      <a:pt x="1383" y="1514"/>
                      <a:pt x="1455" y="1497"/>
                      <a:pt x="1521" y="1464"/>
                    </a:cubicBezTo>
                    <a:cubicBezTo>
                      <a:pt x="1698" y="1354"/>
                      <a:pt x="1830" y="1221"/>
                      <a:pt x="1919" y="1045"/>
                    </a:cubicBezTo>
                    <a:cubicBezTo>
                      <a:pt x="2029" y="824"/>
                      <a:pt x="1896" y="559"/>
                      <a:pt x="1654" y="559"/>
                    </a:cubicBezTo>
                    <a:cubicBezTo>
                      <a:pt x="1628" y="556"/>
                      <a:pt x="1603" y="555"/>
                      <a:pt x="1578" y="555"/>
                    </a:cubicBezTo>
                    <a:cubicBezTo>
                      <a:pt x="1495" y="555"/>
                      <a:pt x="1417" y="570"/>
                      <a:pt x="1342" y="597"/>
                    </a:cubicBezTo>
                    <a:lnTo>
                      <a:pt x="1342" y="597"/>
                    </a:lnTo>
                    <a:cubicBezTo>
                      <a:pt x="1064" y="430"/>
                      <a:pt x="800" y="248"/>
                      <a:pt x="550" y="52"/>
                    </a:cubicBezTo>
                    <a:cubicBezTo>
                      <a:pt x="504" y="16"/>
                      <a:pt x="448" y="0"/>
                      <a:pt x="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3072375" y="1133150"/>
                <a:ext cx="438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535" extrusionOk="0">
                    <a:moveTo>
                      <a:pt x="659" y="0"/>
                    </a:moveTo>
                    <a:cubicBezTo>
                      <a:pt x="336" y="0"/>
                      <a:pt x="0" y="411"/>
                      <a:pt x="218" y="702"/>
                    </a:cubicBezTo>
                    <a:lnTo>
                      <a:pt x="240" y="702"/>
                    </a:lnTo>
                    <a:cubicBezTo>
                      <a:pt x="483" y="1055"/>
                      <a:pt x="726" y="1452"/>
                      <a:pt x="1167" y="1519"/>
                    </a:cubicBezTo>
                    <a:cubicBezTo>
                      <a:pt x="1206" y="1530"/>
                      <a:pt x="1244" y="1535"/>
                      <a:pt x="1282" y="1535"/>
                    </a:cubicBezTo>
                    <a:cubicBezTo>
                      <a:pt x="1543" y="1535"/>
                      <a:pt x="1755" y="1281"/>
                      <a:pt x="1697" y="1011"/>
                    </a:cubicBezTo>
                    <a:cubicBezTo>
                      <a:pt x="1631" y="547"/>
                      <a:pt x="1234" y="327"/>
                      <a:pt x="858" y="62"/>
                    </a:cubicBezTo>
                    <a:cubicBezTo>
                      <a:pt x="796" y="19"/>
                      <a:pt x="728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3135200" y="1195925"/>
                <a:ext cx="3202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38" extrusionOk="0">
                    <a:moveTo>
                      <a:pt x="354" y="1"/>
                    </a:moveTo>
                    <a:cubicBezTo>
                      <a:pt x="287" y="1"/>
                      <a:pt x="221" y="23"/>
                      <a:pt x="199" y="89"/>
                    </a:cubicBezTo>
                    <a:cubicBezTo>
                      <a:pt x="67" y="332"/>
                      <a:pt x="1" y="619"/>
                      <a:pt x="45" y="906"/>
                    </a:cubicBezTo>
                    <a:cubicBezTo>
                      <a:pt x="81" y="1052"/>
                      <a:pt x="209" y="1137"/>
                      <a:pt x="352" y="1137"/>
                    </a:cubicBezTo>
                    <a:cubicBezTo>
                      <a:pt x="381" y="1137"/>
                      <a:pt x="412" y="1134"/>
                      <a:pt x="442" y="1126"/>
                    </a:cubicBezTo>
                    <a:cubicBezTo>
                      <a:pt x="619" y="1060"/>
                      <a:pt x="773" y="972"/>
                      <a:pt x="927" y="861"/>
                    </a:cubicBezTo>
                    <a:cubicBezTo>
                      <a:pt x="1281" y="574"/>
                      <a:pt x="950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177175" y="1250950"/>
                <a:ext cx="3350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194" extrusionOk="0">
                    <a:moveTo>
                      <a:pt x="287" y="1"/>
                    </a:moveTo>
                    <a:cubicBezTo>
                      <a:pt x="146" y="1"/>
                      <a:pt x="0" y="188"/>
                      <a:pt x="109" y="316"/>
                    </a:cubicBezTo>
                    <a:cubicBezTo>
                      <a:pt x="175" y="470"/>
                      <a:pt x="242" y="625"/>
                      <a:pt x="308" y="801"/>
                    </a:cubicBezTo>
                    <a:cubicBezTo>
                      <a:pt x="418" y="956"/>
                      <a:pt x="573" y="1066"/>
                      <a:pt x="749" y="1154"/>
                    </a:cubicBezTo>
                    <a:cubicBezTo>
                      <a:pt x="804" y="1181"/>
                      <a:pt x="858" y="1194"/>
                      <a:pt x="910" y="1194"/>
                    </a:cubicBezTo>
                    <a:cubicBezTo>
                      <a:pt x="1153" y="1194"/>
                      <a:pt x="1340" y="927"/>
                      <a:pt x="1213" y="691"/>
                    </a:cubicBezTo>
                    <a:cubicBezTo>
                      <a:pt x="1124" y="514"/>
                      <a:pt x="1014" y="360"/>
                      <a:pt x="860" y="249"/>
                    </a:cubicBezTo>
                    <a:cubicBezTo>
                      <a:pt x="683" y="183"/>
                      <a:pt x="529" y="117"/>
                      <a:pt x="374" y="29"/>
                    </a:cubicBezTo>
                    <a:cubicBezTo>
                      <a:pt x="347" y="9"/>
                      <a:pt x="317" y="1"/>
                      <a:pt x="2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3216775" y="1307050"/>
                <a:ext cx="212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700" extrusionOk="0">
                    <a:moveTo>
                      <a:pt x="293" y="0"/>
                    </a:moveTo>
                    <a:cubicBezTo>
                      <a:pt x="126" y="0"/>
                      <a:pt x="0" y="197"/>
                      <a:pt x="136" y="367"/>
                    </a:cubicBezTo>
                    <a:cubicBezTo>
                      <a:pt x="247" y="477"/>
                      <a:pt x="357" y="588"/>
                      <a:pt x="511" y="676"/>
                    </a:cubicBezTo>
                    <a:cubicBezTo>
                      <a:pt x="540" y="692"/>
                      <a:pt x="570" y="699"/>
                      <a:pt x="600" y="699"/>
                    </a:cubicBezTo>
                    <a:cubicBezTo>
                      <a:pt x="730" y="699"/>
                      <a:pt x="848" y="559"/>
                      <a:pt x="776" y="433"/>
                    </a:cubicBezTo>
                    <a:cubicBezTo>
                      <a:pt x="666" y="279"/>
                      <a:pt x="556" y="168"/>
                      <a:pt x="445" y="58"/>
                    </a:cubicBezTo>
                    <a:cubicBezTo>
                      <a:pt x="395" y="17"/>
                      <a:pt x="342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2477575" y="568625"/>
                <a:ext cx="72075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726" extrusionOk="0">
                    <a:moveTo>
                      <a:pt x="554" y="0"/>
                    </a:moveTo>
                    <a:cubicBezTo>
                      <a:pt x="269" y="0"/>
                      <a:pt x="0" y="371"/>
                      <a:pt x="197" y="640"/>
                    </a:cubicBezTo>
                    <a:lnTo>
                      <a:pt x="175" y="640"/>
                    </a:lnTo>
                    <a:cubicBezTo>
                      <a:pt x="771" y="1456"/>
                      <a:pt x="1389" y="2361"/>
                      <a:pt x="2360" y="2714"/>
                    </a:cubicBezTo>
                    <a:cubicBezTo>
                      <a:pt x="2393" y="2722"/>
                      <a:pt x="2424" y="2725"/>
                      <a:pt x="2455" y="2725"/>
                    </a:cubicBezTo>
                    <a:cubicBezTo>
                      <a:pt x="2698" y="2725"/>
                      <a:pt x="2882" y="2505"/>
                      <a:pt x="2824" y="2251"/>
                    </a:cubicBezTo>
                    <a:cubicBezTo>
                      <a:pt x="2493" y="1280"/>
                      <a:pt x="1566" y="640"/>
                      <a:pt x="749" y="66"/>
                    </a:cubicBezTo>
                    <a:cubicBezTo>
                      <a:pt x="687" y="20"/>
                      <a:pt x="620" y="0"/>
                      <a:pt x="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2564125" y="686475"/>
                <a:ext cx="308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119" extrusionOk="0">
                    <a:moveTo>
                      <a:pt x="263" y="1"/>
                    </a:moveTo>
                    <a:cubicBezTo>
                      <a:pt x="129" y="1"/>
                      <a:pt x="0" y="170"/>
                      <a:pt x="90" y="295"/>
                    </a:cubicBezTo>
                    <a:lnTo>
                      <a:pt x="112" y="273"/>
                    </a:lnTo>
                    <a:cubicBezTo>
                      <a:pt x="355" y="626"/>
                      <a:pt x="355" y="958"/>
                      <a:pt x="840" y="1112"/>
                    </a:cubicBezTo>
                    <a:cubicBezTo>
                      <a:pt x="859" y="1116"/>
                      <a:pt x="878" y="1118"/>
                      <a:pt x="897" y="1118"/>
                    </a:cubicBezTo>
                    <a:cubicBezTo>
                      <a:pt x="1074" y="1118"/>
                      <a:pt x="1231" y="939"/>
                      <a:pt x="1171" y="759"/>
                    </a:cubicBezTo>
                    <a:cubicBezTo>
                      <a:pt x="1039" y="295"/>
                      <a:pt x="730" y="273"/>
                      <a:pt x="355" y="31"/>
                    </a:cubicBezTo>
                    <a:cubicBezTo>
                      <a:pt x="326" y="10"/>
                      <a:pt x="294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2662300" y="801050"/>
                <a:ext cx="425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83" extrusionOk="0">
                    <a:moveTo>
                      <a:pt x="513" y="0"/>
                    </a:moveTo>
                    <a:cubicBezTo>
                      <a:pt x="257" y="0"/>
                      <a:pt x="1" y="331"/>
                      <a:pt x="180" y="546"/>
                    </a:cubicBezTo>
                    <a:cubicBezTo>
                      <a:pt x="511" y="987"/>
                      <a:pt x="886" y="1517"/>
                      <a:pt x="1460" y="1583"/>
                    </a:cubicBezTo>
                    <a:cubicBezTo>
                      <a:pt x="1592" y="1583"/>
                      <a:pt x="1702" y="1473"/>
                      <a:pt x="1702" y="1340"/>
                    </a:cubicBezTo>
                    <a:cubicBezTo>
                      <a:pt x="1636" y="788"/>
                      <a:pt x="1107" y="391"/>
                      <a:pt x="687" y="60"/>
                    </a:cubicBezTo>
                    <a:cubicBezTo>
                      <a:pt x="633" y="18"/>
                      <a:pt x="573" y="0"/>
                      <a:pt x="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2735475" y="874175"/>
                <a:ext cx="61375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310" extrusionOk="0">
                    <a:moveTo>
                      <a:pt x="430" y="1"/>
                    </a:moveTo>
                    <a:cubicBezTo>
                      <a:pt x="206" y="1"/>
                      <a:pt x="0" y="270"/>
                      <a:pt x="144" y="468"/>
                    </a:cubicBezTo>
                    <a:cubicBezTo>
                      <a:pt x="629" y="1152"/>
                      <a:pt x="1049" y="2035"/>
                      <a:pt x="1909" y="2299"/>
                    </a:cubicBezTo>
                    <a:cubicBezTo>
                      <a:pt x="1939" y="2306"/>
                      <a:pt x="1969" y="2310"/>
                      <a:pt x="1999" y="2310"/>
                    </a:cubicBezTo>
                    <a:cubicBezTo>
                      <a:pt x="2248" y="2310"/>
                      <a:pt x="2454" y="2071"/>
                      <a:pt x="2395" y="1814"/>
                    </a:cubicBezTo>
                    <a:cubicBezTo>
                      <a:pt x="2130" y="931"/>
                      <a:pt x="1269" y="534"/>
                      <a:pt x="585" y="48"/>
                    </a:cubicBezTo>
                    <a:cubicBezTo>
                      <a:pt x="535" y="15"/>
                      <a:pt x="482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2817950" y="958475"/>
                <a:ext cx="50800" cy="437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748" extrusionOk="0">
                    <a:moveTo>
                      <a:pt x="654" y="0"/>
                    </a:moveTo>
                    <a:cubicBezTo>
                      <a:pt x="306" y="0"/>
                      <a:pt x="1" y="433"/>
                      <a:pt x="310" y="759"/>
                    </a:cubicBezTo>
                    <a:cubicBezTo>
                      <a:pt x="632" y="1162"/>
                      <a:pt x="972" y="1747"/>
                      <a:pt x="1514" y="1747"/>
                    </a:cubicBezTo>
                    <a:cubicBezTo>
                      <a:pt x="1567" y="1747"/>
                      <a:pt x="1621" y="1742"/>
                      <a:pt x="1678" y="1730"/>
                    </a:cubicBezTo>
                    <a:cubicBezTo>
                      <a:pt x="1788" y="1708"/>
                      <a:pt x="1899" y="1620"/>
                      <a:pt x="1921" y="1487"/>
                    </a:cubicBezTo>
                    <a:cubicBezTo>
                      <a:pt x="2031" y="869"/>
                      <a:pt x="1369" y="494"/>
                      <a:pt x="950" y="119"/>
                    </a:cubicBezTo>
                    <a:cubicBezTo>
                      <a:pt x="856" y="36"/>
                      <a:pt x="753" y="0"/>
                      <a:pt x="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2870750" y="1041350"/>
                <a:ext cx="8082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2999" extrusionOk="0">
                    <a:moveTo>
                      <a:pt x="435" y="1"/>
                    </a:moveTo>
                    <a:cubicBezTo>
                      <a:pt x="218" y="1"/>
                      <a:pt x="1" y="271"/>
                      <a:pt x="162" y="468"/>
                    </a:cubicBezTo>
                    <a:cubicBezTo>
                      <a:pt x="758" y="1328"/>
                      <a:pt x="1420" y="2498"/>
                      <a:pt x="2435" y="2939"/>
                    </a:cubicBezTo>
                    <a:cubicBezTo>
                      <a:pt x="2508" y="2980"/>
                      <a:pt x="2583" y="2998"/>
                      <a:pt x="2655" y="2998"/>
                    </a:cubicBezTo>
                    <a:cubicBezTo>
                      <a:pt x="2973" y="2998"/>
                      <a:pt x="3233" y="2645"/>
                      <a:pt x="3053" y="2322"/>
                    </a:cubicBezTo>
                    <a:cubicBezTo>
                      <a:pt x="2611" y="1306"/>
                      <a:pt x="1442" y="666"/>
                      <a:pt x="581" y="48"/>
                    </a:cubicBezTo>
                    <a:cubicBezTo>
                      <a:pt x="535" y="15"/>
                      <a:pt x="485" y="1"/>
                      <a:pt x="4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966825" y="1140125"/>
                <a:ext cx="40575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1218" extrusionOk="0">
                    <a:moveTo>
                      <a:pt x="752" y="0"/>
                    </a:moveTo>
                    <a:cubicBezTo>
                      <a:pt x="364" y="0"/>
                      <a:pt x="0" y="524"/>
                      <a:pt x="357" y="864"/>
                    </a:cubicBezTo>
                    <a:lnTo>
                      <a:pt x="578" y="1063"/>
                    </a:lnTo>
                    <a:cubicBezTo>
                      <a:pt x="692" y="1172"/>
                      <a:pt x="816" y="1217"/>
                      <a:pt x="933" y="1217"/>
                    </a:cubicBezTo>
                    <a:cubicBezTo>
                      <a:pt x="1314" y="1217"/>
                      <a:pt x="1622" y="733"/>
                      <a:pt x="1284" y="379"/>
                    </a:cubicBezTo>
                    <a:lnTo>
                      <a:pt x="1086" y="158"/>
                    </a:lnTo>
                    <a:cubicBezTo>
                      <a:pt x="985" y="47"/>
                      <a:pt x="867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2968200" y="1140500"/>
                <a:ext cx="48400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99" extrusionOk="0">
                    <a:moveTo>
                      <a:pt x="697" y="1"/>
                    </a:moveTo>
                    <a:cubicBezTo>
                      <a:pt x="335" y="1"/>
                      <a:pt x="1" y="486"/>
                      <a:pt x="325" y="827"/>
                    </a:cubicBezTo>
                    <a:cubicBezTo>
                      <a:pt x="810" y="1291"/>
                      <a:pt x="920" y="1953"/>
                      <a:pt x="1472" y="2350"/>
                    </a:cubicBezTo>
                    <a:cubicBezTo>
                      <a:pt x="1522" y="2384"/>
                      <a:pt x="1577" y="2399"/>
                      <a:pt x="1630" y="2399"/>
                    </a:cubicBezTo>
                    <a:cubicBezTo>
                      <a:pt x="1788" y="2399"/>
                      <a:pt x="1936" y="2267"/>
                      <a:pt x="1936" y="2085"/>
                    </a:cubicBezTo>
                    <a:cubicBezTo>
                      <a:pt x="1847" y="1357"/>
                      <a:pt x="1516" y="673"/>
                      <a:pt x="1009" y="143"/>
                    </a:cubicBezTo>
                    <a:cubicBezTo>
                      <a:pt x="913" y="43"/>
                      <a:pt x="804" y="1"/>
                      <a:pt x="6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041025" y="1229150"/>
                <a:ext cx="427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485" extrusionOk="0">
                    <a:moveTo>
                      <a:pt x="642" y="0"/>
                    </a:moveTo>
                    <a:cubicBezTo>
                      <a:pt x="297" y="0"/>
                      <a:pt x="0" y="444"/>
                      <a:pt x="325" y="768"/>
                    </a:cubicBezTo>
                    <a:cubicBezTo>
                      <a:pt x="567" y="1077"/>
                      <a:pt x="766" y="1364"/>
                      <a:pt x="1163" y="1474"/>
                    </a:cubicBezTo>
                    <a:cubicBezTo>
                      <a:pt x="1194" y="1481"/>
                      <a:pt x="1223" y="1485"/>
                      <a:pt x="1253" y="1485"/>
                    </a:cubicBezTo>
                    <a:cubicBezTo>
                      <a:pt x="1502" y="1485"/>
                      <a:pt x="1708" y="1246"/>
                      <a:pt x="1649" y="989"/>
                    </a:cubicBezTo>
                    <a:cubicBezTo>
                      <a:pt x="1539" y="592"/>
                      <a:pt x="1252" y="371"/>
                      <a:pt x="943" y="128"/>
                    </a:cubicBezTo>
                    <a:cubicBezTo>
                      <a:pt x="848" y="38"/>
                      <a:pt x="743" y="0"/>
                      <a:pt x="6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095650" y="1281500"/>
                <a:ext cx="52175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912" extrusionOk="0">
                    <a:moveTo>
                      <a:pt x="359" y="1"/>
                    </a:moveTo>
                    <a:cubicBezTo>
                      <a:pt x="180" y="1"/>
                      <a:pt x="1" y="235"/>
                      <a:pt x="126" y="396"/>
                    </a:cubicBezTo>
                    <a:cubicBezTo>
                      <a:pt x="325" y="661"/>
                      <a:pt x="391" y="947"/>
                      <a:pt x="612" y="1190"/>
                    </a:cubicBezTo>
                    <a:cubicBezTo>
                      <a:pt x="832" y="1477"/>
                      <a:pt x="1119" y="1720"/>
                      <a:pt x="1450" y="1874"/>
                    </a:cubicBezTo>
                    <a:cubicBezTo>
                      <a:pt x="1502" y="1900"/>
                      <a:pt x="1555" y="1912"/>
                      <a:pt x="1606" y="1912"/>
                    </a:cubicBezTo>
                    <a:cubicBezTo>
                      <a:pt x="1863" y="1912"/>
                      <a:pt x="2086" y="1624"/>
                      <a:pt x="1958" y="1367"/>
                    </a:cubicBezTo>
                    <a:cubicBezTo>
                      <a:pt x="1803" y="1036"/>
                      <a:pt x="1560" y="749"/>
                      <a:pt x="1274" y="506"/>
                    </a:cubicBezTo>
                    <a:cubicBezTo>
                      <a:pt x="1031" y="307"/>
                      <a:pt x="722" y="241"/>
                      <a:pt x="479" y="43"/>
                    </a:cubicBezTo>
                    <a:cubicBezTo>
                      <a:pt x="442" y="13"/>
                      <a:pt x="400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2495575" y="714025"/>
                <a:ext cx="7835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978" extrusionOk="0">
                    <a:moveTo>
                      <a:pt x="479" y="1"/>
                    </a:moveTo>
                    <a:cubicBezTo>
                      <a:pt x="232" y="1"/>
                      <a:pt x="0" y="307"/>
                      <a:pt x="162" y="540"/>
                    </a:cubicBezTo>
                    <a:lnTo>
                      <a:pt x="162" y="518"/>
                    </a:lnTo>
                    <a:cubicBezTo>
                      <a:pt x="735" y="1356"/>
                      <a:pt x="1464" y="2769"/>
                      <a:pt x="2589" y="2967"/>
                    </a:cubicBezTo>
                    <a:cubicBezTo>
                      <a:pt x="2619" y="2974"/>
                      <a:pt x="2649" y="2978"/>
                      <a:pt x="2679" y="2978"/>
                    </a:cubicBezTo>
                    <a:cubicBezTo>
                      <a:pt x="2928" y="2978"/>
                      <a:pt x="3134" y="2739"/>
                      <a:pt x="3075" y="2482"/>
                    </a:cubicBezTo>
                    <a:cubicBezTo>
                      <a:pt x="2876" y="1356"/>
                      <a:pt x="1486" y="628"/>
                      <a:pt x="647" y="54"/>
                    </a:cubicBezTo>
                    <a:cubicBezTo>
                      <a:pt x="593" y="17"/>
                      <a:pt x="536" y="1"/>
                      <a:pt x="4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2595475" y="812525"/>
                <a:ext cx="330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203" extrusionOk="0">
                    <a:moveTo>
                      <a:pt x="323" y="0"/>
                    </a:moveTo>
                    <a:cubicBezTo>
                      <a:pt x="144" y="0"/>
                      <a:pt x="1" y="184"/>
                      <a:pt x="94" y="351"/>
                    </a:cubicBezTo>
                    <a:cubicBezTo>
                      <a:pt x="315" y="727"/>
                      <a:pt x="381" y="1102"/>
                      <a:pt x="844" y="1190"/>
                    </a:cubicBezTo>
                    <a:cubicBezTo>
                      <a:pt x="877" y="1198"/>
                      <a:pt x="908" y="1202"/>
                      <a:pt x="939" y="1202"/>
                    </a:cubicBezTo>
                    <a:cubicBezTo>
                      <a:pt x="1159" y="1202"/>
                      <a:pt x="1322" y="1006"/>
                      <a:pt x="1264" y="793"/>
                    </a:cubicBezTo>
                    <a:cubicBezTo>
                      <a:pt x="1153" y="307"/>
                      <a:pt x="800" y="263"/>
                      <a:pt x="425" y="20"/>
                    </a:cubicBezTo>
                    <a:cubicBezTo>
                      <a:pt x="391" y="7"/>
                      <a:pt x="356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2658025" y="890875"/>
                <a:ext cx="4617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88" extrusionOk="0">
                    <a:moveTo>
                      <a:pt x="354" y="1"/>
                    </a:moveTo>
                    <a:cubicBezTo>
                      <a:pt x="169" y="1"/>
                      <a:pt x="0" y="234"/>
                      <a:pt x="108" y="395"/>
                    </a:cubicBezTo>
                    <a:lnTo>
                      <a:pt x="108" y="418"/>
                    </a:lnTo>
                    <a:cubicBezTo>
                      <a:pt x="156" y="466"/>
                      <a:pt x="198" y="522"/>
                      <a:pt x="234" y="580"/>
                    </a:cubicBezTo>
                    <a:lnTo>
                      <a:pt x="234" y="580"/>
                    </a:lnTo>
                    <a:cubicBezTo>
                      <a:pt x="201" y="749"/>
                      <a:pt x="248" y="933"/>
                      <a:pt x="373" y="1058"/>
                    </a:cubicBezTo>
                    <a:lnTo>
                      <a:pt x="792" y="1455"/>
                    </a:lnTo>
                    <a:cubicBezTo>
                      <a:pt x="900" y="1548"/>
                      <a:pt x="1017" y="1588"/>
                      <a:pt x="1129" y="1588"/>
                    </a:cubicBezTo>
                    <a:cubicBezTo>
                      <a:pt x="1519" y="1588"/>
                      <a:pt x="1846" y="1104"/>
                      <a:pt x="1520" y="727"/>
                    </a:cubicBezTo>
                    <a:lnTo>
                      <a:pt x="1123" y="307"/>
                    </a:lnTo>
                    <a:cubicBezTo>
                      <a:pt x="1024" y="208"/>
                      <a:pt x="887" y="158"/>
                      <a:pt x="751" y="158"/>
                    </a:cubicBezTo>
                    <a:cubicBezTo>
                      <a:pt x="715" y="158"/>
                      <a:pt x="680" y="162"/>
                      <a:pt x="645" y="168"/>
                    </a:cubicBezTo>
                    <a:lnTo>
                      <a:pt x="645" y="168"/>
                    </a:lnTo>
                    <a:cubicBezTo>
                      <a:pt x="587" y="133"/>
                      <a:pt x="532" y="91"/>
                      <a:pt x="483" y="42"/>
                    </a:cubicBezTo>
                    <a:cubicBezTo>
                      <a:pt x="441" y="13"/>
                      <a:pt x="397" y="1"/>
                      <a:pt x="3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2703900" y="953800"/>
                <a:ext cx="316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73" extrusionOk="0">
                    <a:moveTo>
                      <a:pt x="410" y="0"/>
                    </a:moveTo>
                    <a:cubicBezTo>
                      <a:pt x="183" y="0"/>
                      <a:pt x="1" y="249"/>
                      <a:pt x="127" y="483"/>
                    </a:cubicBezTo>
                    <a:cubicBezTo>
                      <a:pt x="215" y="593"/>
                      <a:pt x="281" y="725"/>
                      <a:pt x="369" y="836"/>
                    </a:cubicBezTo>
                    <a:cubicBezTo>
                      <a:pt x="423" y="933"/>
                      <a:pt x="500" y="972"/>
                      <a:pt x="585" y="972"/>
                    </a:cubicBezTo>
                    <a:cubicBezTo>
                      <a:pt x="884" y="972"/>
                      <a:pt x="1266" y="474"/>
                      <a:pt x="921" y="284"/>
                    </a:cubicBezTo>
                    <a:cubicBezTo>
                      <a:pt x="811" y="196"/>
                      <a:pt x="678" y="130"/>
                      <a:pt x="568" y="41"/>
                    </a:cubicBezTo>
                    <a:cubicBezTo>
                      <a:pt x="515" y="13"/>
                      <a:pt x="461" y="0"/>
                      <a:pt x="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2745750" y="995850"/>
                <a:ext cx="402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16" extrusionOk="0">
                    <a:moveTo>
                      <a:pt x="323" y="1"/>
                    </a:moveTo>
                    <a:cubicBezTo>
                      <a:pt x="155" y="1"/>
                      <a:pt x="0" y="202"/>
                      <a:pt x="108" y="346"/>
                    </a:cubicBezTo>
                    <a:lnTo>
                      <a:pt x="130" y="346"/>
                    </a:lnTo>
                    <a:cubicBezTo>
                      <a:pt x="196" y="456"/>
                      <a:pt x="240" y="566"/>
                      <a:pt x="262" y="699"/>
                    </a:cubicBezTo>
                    <a:cubicBezTo>
                      <a:pt x="351" y="831"/>
                      <a:pt x="439" y="963"/>
                      <a:pt x="549" y="1096"/>
                    </a:cubicBezTo>
                    <a:cubicBezTo>
                      <a:pt x="682" y="1361"/>
                      <a:pt x="969" y="1515"/>
                      <a:pt x="1278" y="1515"/>
                    </a:cubicBezTo>
                    <a:cubicBezTo>
                      <a:pt x="1454" y="1493"/>
                      <a:pt x="1587" y="1361"/>
                      <a:pt x="1609" y="1184"/>
                    </a:cubicBezTo>
                    <a:cubicBezTo>
                      <a:pt x="1609" y="875"/>
                      <a:pt x="1454" y="588"/>
                      <a:pt x="1189" y="456"/>
                    </a:cubicBezTo>
                    <a:cubicBezTo>
                      <a:pt x="1057" y="346"/>
                      <a:pt x="924" y="257"/>
                      <a:pt x="792" y="169"/>
                    </a:cubicBezTo>
                    <a:cubicBezTo>
                      <a:pt x="660" y="147"/>
                      <a:pt x="549" y="103"/>
                      <a:pt x="439" y="37"/>
                    </a:cubicBezTo>
                    <a:cubicBezTo>
                      <a:pt x="402" y="12"/>
                      <a:pt x="362" y="1"/>
                      <a:pt x="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2795800" y="1062050"/>
                <a:ext cx="486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5" extrusionOk="0">
                    <a:moveTo>
                      <a:pt x="558" y="0"/>
                    </a:moveTo>
                    <a:cubicBezTo>
                      <a:pt x="246" y="0"/>
                      <a:pt x="1" y="353"/>
                      <a:pt x="180" y="677"/>
                    </a:cubicBezTo>
                    <a:cubicBezTo>
                      <a:pt x="489" y="1162"/>
                      <a:pt x="887" y="1780"/>
                      <a:pt x="1505" y="1825"/>
                    </a:cubicBezTo>
                    <a:cubicBezTo>
                      <a:pt x="1747" y="1825"/>
                      <a:pt x="1946" y="1626"/>
                      <a:pt x="1946" y="1405"/>
                    </a:cubicBezTo>
                    <a:cubicBezTo>
                      <a:pt x="1880" y="765"/>
                      <a:pt x="1284" y="390"/>
                      <a:pt x="776" y="59"/>
                    </a:cubicBezTo>
                    <a:cubicBezTo>
                      <a:pt x="703" y="18"/>
                      <a:pt x="629" y="0"/>
                      <a:pt x="5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2862225" y="1147300"/>
                <a:ext cx="5545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1934" extrusionOk="0">
                    <a:moveTo>
                      <a:pt x="776" y="1"/>
                    </a:moveTo>
                    <a:cubicBezTo>
                      <a:pt x="358" y="1"/>
                      <a:pt x="1" y="534"/>
                      <a:pt x="392" y="908"/>
                    </a:cubicBezTo>
                    <a:cubicBezTo>
                      <a:pt x="723" y="1284"/>
                      <a:pt x="1077" y="1835"/>
                      <a:pt x="1606" y="1924"/>
                    </a:cubicBezTo>
                    <a:cubicBezTo>
                      <a:pt x="1639" y="1930"/>
                      <a:pt x="1671" y="1933"/>
                      <a:pt x="1702" y="1933"/>
                    </a:cubicBezTo>
                    <a:cubicBezTo>
                      <a:pt x="1990" y="1933"/>
                      <a:pt x="2218" y="1673"/>
                      <a:pt x="2158" y="1394"/>
                    </a:cubicBezTo>
                    <a:cubicBezTo>
                      <a:pt x="2070" y="864"/>
                      <a:pt x="1518" y="511"/>
                      <a:pt x="1143" y="158"/>
                    </a:cubicBezTo>
                    <a:cubicBezTo>
                      <a:pt x="1027" y="47"/>
                      <a:pt x="899" y="1"/>
                      <a:pt x="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2920850" y="1219875"/>
                <a:ext cx="433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466" extrusionOk="0">
                    <a:moveTo>
                      <a:pt x="662" y="0"/>
                    </a:moveTo>
                    <a:cubicBezTo>
                      <a:pt x="330" y="0"/>
                      <a:pt x="1" y="421"/>
                      <a:pt x="232" y="742"/>
                    </a:cubicBezTo>
                    <a:cubicBezTo>
                      <a:pt x="489" y="1077"/>
                      <a:pt x="780" y="1465"/>
                      <a:pt x="1218" y="1465"/>
                    </a:cubicBezTo>
                    <a:cubicBezTo>
                      <a:pt x="1270" y="1465"/>
                      <a:pt x="1324" y="1460"/>
                      <a:pt x="1380" y="1448"/>
                    </a:cubicBezTo>
                    <a:cubicBezTo>
                      <a:pt x="1490" y="1404"/>
                      <a:pt x="1579" y="1316"/>
                      <a:pt x="1601" y="1205"/>
                    </a:cubicBezTo>
                    <a:cubicBezTo>
                      <a:pt x="1733" y="676"/>
                      <a:pt x="1270" y="367"/>
                      <a:pt x="894" y="80"/>
                    </a:cubicBezTo>
                    <a:cubicBezTo>
                      <a:pt x="822" y="25"/>
                      <a:pt x="742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2963225" y="1262300"/>
                <a:ext cx="27325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796" extrusionOk="0">
                    <a:moveTo>
                      <a:pt x="573" y="0"/>
                    </a:moveTo>
                    <a:cubicBezTo>
                      <a:pt x="266" y="0"/>
                      <a:pt x="1" y="391"/>
                      <a:pt x="259" y="700"/>
                    </a:cubicBezTo>
                    <a:cubicBezTo>
                      <a:pt x="344" y="767"/>
                      <a:pt x="435" y="795"/>
                      <a:pt x="522" y="795"/>
                    </a:cubicBezTo>
                    <a:cubicBezTo>
                      <a:pt x="836" y="795"/>
                      <a:pt x="1092" y="416"/>
                      <a:pt x="833" y="104"/>
                    </a:cubicBezTo>
                    <a:cubicBezTo>
                      <a:pt x="750" y="31"/>
                      <a:pt x="660" y="0"/>
                      <a:pt x="5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2965850" y="1264000"/>
                <a:ext cx="51200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862" extrusionOk="0">
                    <a:moveTo>
                      <a:pt x="456" y="0"/>
                    </a:moveTo>
                    <a:cubicBezTo>
                      <a:pt x="208" y="0"/>
                      <a:pt x="0" y="324"/>
                      <a:pt x="220" y="544"/>
                    </a:cubicBezTo>
                    <a:lnTo>
                      <a:pt x="220" y="566"/>
                    </a:lnTo>
                    <a:cubicBezTo>
                      <a:pt x="639" y="985"/>
                      <a:pt x="1059" y="1537"/>
                      <a:pt x="1610" y="1824"/>
                    </a:cubicBezTo>
                    <a:cubicBezTo>
                      <a:pt x="1653" y="1850"/>
                      <a:pt x="1697" y="1861"/>
                      <a:pt x="1739" y="1861"/>
                    </a:cubicBezTo>
                    <a:cubicBezTo>
                      <a:pt x="1912" y="1861"/>
                      <a:pt x="2048" y="1666"/>
                      <a:pt x="1941" y="1471"/>
                    </a:cubicBezTo>
                    <a:cubicBezTo>
                      <a:pt x="1654" y="919"/>
                      <a:pt x="1103" y="522"/>
                      <a:pt x="683" y="103"/>
                    </a:cubicBezTo>
                    <a:cubicBezTo>
                      <a:pt x="611" y="30"/>
                      <a:pt x="532" y="0"/>
                      <a:pt x="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2507125" y="821275"/>
                <a:ext cx="6105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2774" extrusionOk="0">
                    <a:moveTo>
                      <a:pt x="329" y="0"/>
                    </a:moveTo>
                    <a:cubicBezTo>
                      <a:pt x="166" y="0"/>
                      <a:pt x="1" y="147"/>
                      <a:pt x="119" y="333"/>
                    </a:cubicBezTo>
                    <a:lnTo>
                      <a:pt x="119" y="310"/>
                    </a:lnTo>
                    <a:cubicBezTo>
                      <a:pt x="384" y="641"/>
                      <a:pt x="538" y="1105"/>
                      <a:pt x="759" y="1458"/>
                    </a:cubicBezTo>
                    <a:cubicBezTo>
                      <a:pt x="980" y="1833"/>
                      <a:pt x="1156" y="2186"/>
                      <a:pt x="1399" y="2517"/>
                    </a:cubicBezTo>
                    <a:cubicBezTo>
                      <a:pt x="1508" y="2697"/>
                      <a:pt x="1675" y="2774"/>
                      <a:pt x="1840" y="2774"/>
                    </a:cubicBezTo>
                    <a:cubicBezTo>
                      <a:pt x="2143" y="2774"/>
                      <a:pt x="2441" y="2514"/>
                      <a:pt x="2370" y="2142"/>
                    </a:cubicBezTo>
                    <a:cubicBezTo>
                      <a:pt x="2260" y="1657"/>
                      <a:pt x="2039" y="1237"/>
                      <a:pt x="1730" y="884"/>
                    </a:cubicBezTo>
                    <a:cubicBezTo>
                      <a:pt x="1355" y="487"/>
                      <a:pt x="891" y="377"/>
                      <a:pt x="472" y="46"/>
                    </a:cubicBezTo>
                    <a:cubicBezTo>
                      <a:pt x="430" y="14"/>
                      <a:pt x="38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2591150" y="937050"/>
                <a:ext cx="43000" cy="3320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328" extrusionOk="0">
                    <a:moveTo>
                      <a:pt x="495" y="1"/>
                    </a:moveTo>
                    <a:cubicBezTo>
                      <a:pt x="228" y="1"/>
                      <a:pt x="1" y="323"/>
                      <a:pt x="223" y="579"/>
                    </a:cubicBezTo>
                    <a:lnTo>
                      <a:pt x="201" y="601"/>
                    </a:lnTo>
                    <a:cubicBezTo>
                      <a:pt x="212" y="613"/>
                      <a:pt x="224" y="624"/>
                      <a:pt x="236" y="636"/>
                    </a:cubicBezTo>
                    <a:lnTo>
                      <a:pt x="236" y="636"/>
                    </a:lnTo>
                    <a:cubicBezTo>
                      <a:pt x="313" y="967"/>
                      <a:pt x="671" y="1327"/>
                      <a:pt x="1009" y="1327"/>
                    </a:cubicBezTo>
                    <a:cubicBezTo>
                      <a:pt x="1121" y="1327"/>
                      <a:pt x="1230" y="1289"/>
                      <a:pt x="1326" y="1197"/>
                    </a:cubicBezTo>
                    <a:cubicBezTo>
                      <a:pt x="1719" y="823"/>
                      <a:pt x="1185" y="223"/>
                      <a:pt x="752" y="111"/>
                    </a:cubicBezTo>
                    <a:lnTo>
                      <a:pt x="752" y="111"/>
                    </a:lnTo>
                    <a:lnTo>
                      <a:pt x="730" y="93"/>
                    </a:lnTo>
                    <a:cubicBezTo>
                      <a:pt x="655" y="28"/>
                      <a:pt x="574" y="1"/>
                      <a:pt x="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2645150" y="989325"/>
                <a:ext cx="500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844" extrusionOk="0">
                    <a:moveTo>
                      <a:pt x="208" y="1"/>
                    </a:moveTo>
                    <a:cubicBezTo>
                      <a:pt x="98" y="1"/>
                      <a:pt x="1" y="148"/>
                      <a:pt x="71" y="253"/>
                    </a:cubicBezTo>
                    <a:cubicBezTo>
                      <a:pt x="248" y="496"/>
                      <a:pt x="226" y="783"/>
                      <a:pt x="424" y="1048"/>
                    </a:cubicBezTo>
                    <a:cubicBezTo>
                      <a:pt x="645" y="1357"/>
                      <a:pt x="932" y="1622"/>
                      <a:pt x="1285" y="1798"/>
                    </a:cubicBezTo>
                    <a:cubicBezTo>
                      <a:pt x="1347" y="1829"/>
                      <a:pt x="1411" y="1843"/>
                      <a:pt x="1472" y="1843"/>
                    </a:cubicBezTo>
                    <a:cubicBezTo>
                      <a:pt x="1759" y="1843"/>
                      <a:pt x="2000" y="1537"/>
                      <a:pt x="1837" y="1247"/>
                    </a:cubicBezTo>
                    <a:cubicBezTo>
                      <a:pt x="1682" y="893"/>
                      <a:pt x="1417" y="584"/>
                      <a:pt x="1086" y="386"/>
                    </a:cubicBezTo>
                    <a:cubicBezTo>
                      <a:pt x="821" y="187"/>
                      <a:pt x="535" y="187"/>
                      <a:pt x="292" y="33"/>
                    </a:cubicBezTo>
                    <a:cubicBezTo>
                      <a:pt x="265" y="10"/>
                      <a:pt x="236" y="1"/>
                      <a:pt x="2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2704100" y="1069375"/>
                <a:ext cx="380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0" extrusionOk="0">
                    <a:moveTo>
                      <a:pt x="755" y="0"/>
                    </a:moveTo>
                    <a:cubicBezTo>
                      <a:pt x="364" y="0"/>
                      <a:pt x="1" y="557"/>
                      <a:pt x="494" y="869"/>
                    </a:cubicBezTo>
                    <a:lnTo>
                      <a:pt x="847" y="1112"/>
                    </a:lnTo>
                    <a:cubicBezTo>
                      <a:pt x="908" y="1145"/>
                      <a:pt x="971" y="1159"/>
                      <a:pt x="1031" y="1159"/>
                    </a:cubicBezTo>
                    <a:cubicBezTo>
                      <a:pt x="1298" y="1159"/>
                      <a:pt x="1521" y="875"/>
                      <a:pt x="1377" y="605"/>
                    </a:cubicBezTo>
                    <a:lnTo>
                      <a:pt x="1134" y="229"/>
                    </a:lnTo>
                    <a:cubicBezTo>
                      <a:pt x="1027" y="66"/>
                      <a:pt x="889" y="0"/>
                      <a:pt x="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2741075" y="1118850"/>
                <a:ext cx="46350" cy="42100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684" extrusionOk="0">
                    <a:moveTo>
                      <a:pt x="532" y="1"/>
                    </a:moveTo>
                    <a:cubicBezTo>
                      <a:pt x="262" y="1"/>
                      <a:pt x="1" y="343"/>
                      <a:pt x="162" y="612"/>
                    </a:cubicBezTo>
                    <a:lnTo>
                      <a:pt x="185" y="590"/>
                    </a:lnTo>
                    <a:cubicBezTo>
                      <a:pt x="494" y="1053"/>
                      <a:pt x="847" y="1539"/>
                      <a:pt x="1376" y="1671"/>
                    </a:cubicBezTo>
                    <a:cubicBezTo>
                      <a:pt x="1409" y="1679"/>
                      <a:pt x="1440" y="1683"/>
                      <a:pt x="1471" y="1683"/>
                    </a:cubicBezTo>
                    <a:cubicBezTo>
                      <a:pt x="1691" y="1683"/>
                      <a:pt x="1854" y="1487"/>
                      <a:pt x="1796" y="1274"/>
                    </a:cubicBezTo>
                    <a:cubicBezTo>
                      <a:pt x="1641" y="722"/>
                      <a:pt x="1156" y="369"/>
                      <a:pt x="714" y="60"/>
                    </a:cubicBezTo>
                    <a:cubicBezTo>
                      <a:pt x="656" y="19"/>
                      <a:pt x="594" y="1"/>
                      <a:pt x="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2799750" y="1178375"/>
                <a:ext cx="29275" cy="31050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242" extrusionOk="0">
                    <a:moveTo>
                      <a:pt x="419" y="1"/>
                    </a:moveTo>
                    <a:cubicBezTo>
                      <a:pt x="264" y="1"/>
                      <a:pt x="123" y="130"/>
                      <a:pt x="155" y="305"/>
                    </a:cubicBezTo>
                    <a:lnTo>
                      <a:pt x="155" y="327"/>
                    </a:lnTo>
                    <a:cubicBezTo>
                      <a:pt x="155" y="394"/>
                      <a:pt x="44" y="526"/>
                      <a:pt x="22" y="592"/>
                    </a:cubicBezTo>
                    <a:cubicBezTo>
                      <a:pt x="0" y="725"/>
                      <a:pt x="0" y="857"/>
                      <a:pt x="44" y="968"/>
                    </a:cubicBezTo>
                    <a:cubicBezTo>
                      <a:pt x="101" y="1137"/>
                      <a:pt x="238" y="1242"/>
                      <a:pt x="400" y="1242"/>
                    </a:cubicBezTo>
                    <a:cubicBezTo>
                      <a:pt x="428" y="1242"/>
                      <a:pt x="457" y="1239"/>
                      <a:pt x="486" y="1232"/>
                    </a:cubicBezTo>
                    <a:cubicBezTo>
                      <a:pt x="839" y="1166"/>
                      <a:pt x="927" y="990"/>
                      <a:pt x="1038" y="681"/>
                    </a:cubicBezTo>
                    <a:cubicBezTo>
                      <a:pt x="1170" y="372"/>
                      <a:pt x="861" y="129"/>
                      <a:pt x="596" y="85"/>
                    </a:cubicBezTo>
                    <a:lnTo>
                      <a:pt x="596" y="63"/>
                    </a:lnTo>
                    <a:cubicBezTo>
                      <a:pt x="541" y="20"/>
                      <a:pt x="479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2844775" y="1255650"/>
                <a:ext cx="284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908" extrusionOk="0">
                    <a:moveTo>
                      <a:pt x="539" y="0"/>
                    </a:moveTo>
                    <a:cubicBezTo>
                      <a:pt x="270" y="0"/>
                      <a:pt x="0" y="369"/>
                      <a:pt x="274" y="591"/>
                    </a:cubicBezTo>
                    <a:cubicBezTo>
                      <a:pt x="384" y="723"/>
                      <a:pt x="539" y="812"/>
                      <a:pt x="715" y="878"/>
                    </a:cubicBezTo>
                    <a:cubicBezTo>
                      <a:pt x="752" y="898"/>
                      <a:pt x="790" y="907"/>
                      <a:pt x="827" y="907"/>
                    </a:cubicBezTo>
                    <a:cubicBezTo>
                      <a:pt x="991" y="907"/>
                      <a:pt x="1136" y="727"/>
                      <a:pt x="1046" y="547"/>
                    </a:cubicBezTo>
                    <a:cubicBezTo>
                      <a:pt x="980" y="370"/>
                      <a:pt x="870" y="238"/>
                      <a:pt x="759" y="106"/>
                    </a:cubicBezTo>
                    <a:cubicBezTo>
                      <a:pt x="695" y="31"/>
                      <a:pt x="617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2513000" y="969775"/>
                <a:ext cx="438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615" extrusionOk="0">
                    <a:moveTo>
                      <a:pt x="397" y="1"/>
                    </a:moveTo>
                    <a:cubicBezTo>
                      <a:pt x="182" y="1"/>
                      <a:pt x="1" y="246"/>
                      <a:pt x="127" y="462"/>
                    </a:cubicBezTo>
                    <a:cubicBezTo>
                      <a:pt x="436" y="903"/>
                      <a:pt x="678" y="1521"/>
                      <a:pt x="1274" y="1609"/>
                    </a:cubicBezTo>
                    <a:cubicBezTo>
                      <a:pt x="1295" y="1613"/>
                      <a:pt x="1316" y="1615"/>
                      <a:pt x="1337" y="1615"/>
                    </a:cubicBezTo>
                    <a:cubicBezTo>
                      <a:pt x="1557" y="1615"/>
                      <a:pt x="1754" y="1412"/>
                      <a:pt x="1694" y="1190"/>
                    </a:cubicBezTo>
                    <a:cubicBezTo>
                      <a:pt x="1605" y="594"/>
                      <a:pt x="1009" y="329"/>
                      <a:pt x="546" y="42"/>
                    </a:cubicBezTo>
                    <a:cubicBezTo>
                      <a:pt x="497" y="14"/>
                      <a:pt x="446" y="1"/>
                      <a:pt x="3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2585575" y="1041675"/>
                <a:ext cx="35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896" extrusionOk="0">
                    <a:moveTo>
                      <a:pt x="356" y="0"/>
                    </a:moveTo>
                    <a:cubicBezTo>
                      <a:pt x="109" y="0"/>
                      <a:pt x="0" y="323"/>
                      <a:pt x="159" y="521"/>
                    </a:cubicBezTo>
                    <a:cubicBezTo>
                      <a:pt x="173" y="550"/>
                      <a:pt x="197" y="588"/>
                      <a:pt x="218" y="623"/>
                    </a:cubicBezTo>
                    <a:lnTo>
                      <a:pt x="218" y="623"/>
                    </a:lnTo>
                    <a:cubicBezTo>
                      <a:pt x="232" y="990"/>
                      <a:pt x="360" y="1359"/>
                      <a:pt x="578" y="1668"/>
                    </a:cubicBezTo>
                    <a:cubicBezTo>
                      <a:pt x="665" y="1825"/>
                      <a:pt x="814" y="1896"/>
                      <a:pt x="962" y="1896"/>
                    </a:cubicBezTo>
                    <a:cubicBezTo>
                      <a:pt x="1190" y="1896"/>
                      <a:pt x="1417" y="1729"/>
                      <a:pt x="1417" y="1448"/>
                    </a:cubicBezTo>
                    <a:cubicBezTo>
                      <a:pt x="1439" y="1095"/>
                      <a:pt x="1373" y="742"/>
                      <a:pt x="1174" y="455"/>
                    </a:cubicBezTo>
                    <a:cubicBezTo>
                      <a:pt x="998" y="146"/>
                      <a:pt x="755" y="102"/>
                      <a:pt x="446" y="13"/>
                    </a:cubicBezTo>
                    <a:cubicBezTo>
                      <a:pt x="414" y="4"/>
                      <a:pt x="384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2622750" y="1115150"/>
                <a:ext cx="413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1245" extrusionOk="0">
                    <a:moveTo>
                      <a:pt x="826" y="1"/>
                    </a:moveTo>
                    <a:cubicBezTo>
                      <a:pt x="400" y="1"/>
                      <a:pt x="1" y="561"/>
                      <a:pt x="393" y="936"/>
                    </a:cubicBezTo>
                    <a:lnTo>
                      <a:pt x="614" y="1157"/>
                    </a:lnTo>
                    <a:cubicBezTo>
                      <a:pt x="713" y="1218"/>
                      <a:pt x="816" y="1244"/>
                      <a:pt x="914" y="1244"/>
                    </a:cubicBezTo>
                    <a:cubicBezTo>
                      <a:pt x="1319" y="1244"/>
                      <a:pt x="1653" y="793"/>
                      <a:pt x="1386" y="385"/>
                    </a:cubicBezTo>
                    <a:cubicBezTo>
                      <a:pt x="1320" y="296"/>
                      <a:pt x="1254" y="230"/>
                      <a:pt x="1188" y="164"/>
                    </a:cubicBezTo>
                    <a:cubicBezTo>
                      <a:pt x="1078" y="49"/>
                      <a:pt x="951" y="1"/>
                      <a:pt x="8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2663775" y="1168225"/>
                <a:ext cx="5930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2080" extrusionOk="0">
                    <a:moveTo>
                      <a:pt x="428" y="0"/>
                    </a:moveTo>
                    <a:cubicBezTo>
                      <a:pt x="188" y="0"/>
                      <a:pt x="0" y="264"/>
                      <a:pt x="143" y="513"/>
                    </a:cubicBezTo>
                    <a:lnTo>
                      <a:pt x="121" y="513"/>
                    </a:lnTo>
                    <a:cubicBezTo>
                      <a:pt x="209" y="667"/>
                      <a:pt x="187" y="910"/>
                      <a:pt x="297" y="1109"/>
                    </a:cubicBezTo>
                    <a:cubicBezTo>
                      <a:pt x="452" y="1329"/>
                      <a:pt x="628" y="1550"/>
                      <a:pt x="849" y="1705"/>
                    </a:cubicBezTo>
                    <a:cubicBezTo>
                      <a:pt x="1061" y="1871"/>
                      <a:pt x="1367" y="2079"/>
                      <a:pt x="1652" y="2079"/>
                    </a:cubicBezTo>
                    <a:cubicBezTo>
                      <a:pt x="1782" y="2079"/>
                      <a:pt x="1908" y="2036"/>
                      <a:pt x="2019" y="1925"/>
                    </a:cubicBezTo>
                    <a:cubicBezTo>
                      <a:pt x="2372" y="1572"/>
                      <a:pt x="2085" y="1131"/>
                      <a:pt x="1864" y="822"/>
                    </a:cubicBezTo>
                    <a:cubicBezTo>
                      <a:pt x="1688" y="601"/>
                      <a:pt x="1511" y="425"/>
                      <a:pt x="1268" y="270"/>
                    </a:cubicBezTo>
                    <a:cubicBezTo>
                      <a:pt x="1048" y="116"/>
                      <a:pt x="805" y="138"/>
                      <a:pt x="606" y="49"/>
                    </a:cubicBezTo>
                    <a:cubicBezTo>
                      <a:pt x="546" y="15"/>
                      <a:pt x="486" y="0"/>
                      <a:pt x="4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2723775" y="1226875"/>
                <a:ext cx="4122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251" extrusionOk="0">
                    <a:moveTo>
                      <a:pt x="286" y="0"/>
                    </a:moveTo>
                    <a:cubicBezTo>
                      <a:pt x="149" y="0"/>
                      <a:pt x="0" y="160"/>
                      <a:pt x="82" y="308"/>
                    </a:cubicBezTo>
                    <a:lnTo>
                      <a:pt x="82" y="330"/>
                    </a:lnTo>
                    <a:cubicBezTo>
                      <a:pt x="104" y="374"/>
                      <a:pt x="16" y="683"/>
                      <a:pt x="16" y="771"/>
                    </a:cubicBezTo>
                    <a:cubicBezTo>
                      <a:pt x="16" y="859"/>
                      <a:pt x="38" y="925"/>
                      <a:pt x="60" y="1014"/>
                    </a:cubicBezTo>
                    <a:cubicBezTo>
                      <a:pt x="104" y="1234"/>
                      <a:pt x="170" y="1455"/>
                      <a:pt x="281" y="1654"/>
                    </a:cubicBezTo>
                    <a:cubicBezTo>
                      <a:pt x="462" y="1945"/>
                      <a:pt x="749" y="2251"/>
                      <a:pt x="1091" y="2251"/>
                    </a:cubicBezTo>
                    <a:cubicBezTo>
                      <a:pt x="1164" y="2251"/>
                      <a:pt x="1240" y="2237"/>
                      <a:pt x="1318" y="2206"/>
                    </a:cubicBezTo>
                    <a:cubicBezTo>
                      <a:pt x="1494" y="2139"/>
                      <a:pt x="1605" y="1985"/>
                      <a:pt x="1627" y="1808"/>
                    </a:cubicBezTo>
                    <a:cubicBezTo>
                      <a:pt x="1649" y="1477"/>
                      <a:pt x="1384" y="1168"/>
                      <a:pt x="1230" y="881"/>
                    </a:cubicBezTo>
                    <a:cubicBezTo>
                      <a:pt x="1141" y="727"/>
                      <a:pt x="1053" y="572"/>
                      <a:pt x="965" y="440"/>
                    </a:cubicBezTo>
                    <a:cubicBezTo>
                      <a:pt x="810" y="241"/>
                      <a:pt x="545" y="241"/>
                      <a:pt x="413" y="65"/>
                    </a:cubicBezTo>
                    <a:cubicBezTo>
                      <a:pt x="379" y="19"/>
                      <a:pt x="333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4"/>
              <p:cNvSpPr/>
              <p:nvPr/>
            </p:nvSpPr>
            <p:spPr>
              <a:xfrm>
                <a:off x="2513000" y="1097225"/>
                <a:ext cx="64700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2425" extrusionOk="0">
                    <a:moveTo>
                      <a:pt x="409" y="1"/>
                    </a:moveTo>
                    <a:cubicBezTo>
                      <a:pt x="182" y="1"/>
                      <a:pt x="1" y="246"/>
                      <a:pt x="127" y="462"/>
                    </a:cubicBezTo>
                    <a:cubicBezTo>
                      <a:pt x="347" y="859"/>
                      <a:pt x="568" y="1256"/>
                      <a:pt x="833" y="1631"/>
                    </a:cubicBezTo>
                    <a:cubicBezTo>
                      <a:pt x="1076" y="2007"/>
                      <a:pt x="1429" y="2293"/>
                      <a:pt x="1870" y="2404"/>
                    </a:cubicBezTo>
                    <a:cubicBezTo>
                      <a:pt x="1917" y="2418"/>
                      <a:pt x="1965" y="2424"/>
                      <a:pt x="2010" y="2424"/>
                    </a:cubicBezTo>
                    <a:cubicBezTo>
                      <a:pt x="2327" y="2424"/>
                      <a:pt x="2587" y="2111"/>
                      <a:pt x="2510" y="1764"/>
                    </a:cubicBezTo>
                    <a:cubicBezTo>
                      <a:pt x="2378" y="1344"/>
                      <a:pt x="2091" y="969"/>
                      <a:pt x="1716" y="727"/>
                    </a:cubicBezTo>
                    <a:cubicBezTo>
                      <a:pt x="1340" y="484"/>
                      <a:pt x="965" y="263"/>
                      <a:pt x="568" y="42"/>
                    </a:cubicBezTo>
                    <a:cubicBezTo>
                      <a:pt x="515" y="14"/>
                      <a:pt x="461" y="1"/>
                      <a:pt x="4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4"/>
              <p:cNvSpPr/>
              <p:nvPr/>
            </p:nvSpPr>
            <p:spPr>
              <a:xfrm>
                <a:off x="2571375" y="1173425"/>
                <a:ext cx="33625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8" extrusionOk="0">
                    <a:moveTo>
                      <a:pt x="627" y="0"/>
                    </a:moveTo>
                    <a:cubicBezTo>
                      <a:pt x="287" y="0"/>
                      <a:pt x="0" y="444"/>
                      <a:pt x="308" y="768"/>
                    </a:cubicBezTo>
                    <a:lnTo>
                      <a:pt x="484" y="989"/>
                    </a:lnTo>
                    <a:cubicBezTo>
                      <a:pt x="583" y="1088"/>
                      <a:pt x="708" y="1138"/>
                      <a:pt x="829" y="1138"/>
                    </a:cubicBezTo>
                    <a:cubicBezTo>
                      <a:pt x="869" y="1138"/>
                      <a:pt x="909" y="1132"/>
                      <a:pt x="948" y="1121"/>
                    </a:cubicBezTo>
                    <a:cubicBezTo>
                      <a:pt x="1124" y="1077"/>
                      <a:pt x="1234" y="945"/>
                      <a:pt x="1301" y="790"/>
                    </a:cubicBezTo>
                    <a:cubicBezTo>
                      <a:pt x="1345" y="614"/>
                      <a:pt x="1301" y="437"/>
                      <a:pt x="1168" y="327"/>
                    </a:cubicBezTo>
                    <a:lnTo>
                      <a:pt x="925" y="128"/>
                    </a:lnTo>
                    <a:cubicBezTo>
                      <a:pt x="831" y="38"/>
                      <a:pt x="727" y="0"/>
                      <a:pt x="6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4"/>
              <p:cNvSpPr/>
              <p:nvPr/>
            </p:nvSpPr>
            <p:spPr>
              <a:xfrm>
                <a:off x="2575200" y="1176275"/>
                <a:ext cx="767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3068" h="3144" extrusionOk="0">
                    <a:moveTo>
                      <a:pt x="458" y="1"/>
                    </a:moveTo>
                    <a:cubicBezTo>
                      <a:pt x="209" y="1"/>
                      <a:pt x="1" y="329"/>
                      <a:pt x="221" y="566"/>
                    </a:cubicBezTo>
                    <a:lnTo>
                      <a:pt x="243" y="566"/>
                    </a:lnTo>
                    <a:cubicBezTo>
                      <a:pt x="552" y="919"/>
                      <a:pt x="927" y="1228"/>
                      <a:pt x="1214" y="1603"/>
                    </a:cubicBezTo>
                    <a:cubicBezTo>
                      <a:pt x="1324" y="1758"/>
                      <a:pt x="1390" y="1912"/>
                      <a:pt x="1413" y="2089"/>
                    </a:cubicBezTo>
                    <a:cubicBezTo>
                      <a:pt x="1413" y="2106"/>
                      <a:pt x="1465" y="2253"/>
                      <a:pt x="1479" y="2280"/>
                    </a:cubicBezTo>
                    <a:lnTo>
                      <a:pt x="1479" y="2280"/>
                    </a:lnTo>
                    <a:cubicBezTo>
                      <a:pt x="1479" y="2356"/>
                      <a:pt x="1479" y="2558"/>
                      <a:pt x="1479" y="2574"/>
                    </a:cubicBezTo>
                    <a:cubicBezTo>
                      <a:pt x="1479" y="2900"/>
                      <a:pt x="1745" y="3143"/>
                      <a:pt x="2062" y="3143"/>
                    </a:cubicBezTo>
                    <a:cubicBezTo>
                      <a:pt x="2109" y="3143"/>
                      <a:pt x="2158" y="3138"/>
                      <a:pt x="2207" y="3126"/>
                    </a:cubicBezTo>
                    <a:cubicBezTo>
                      <a:pt x="2428" y="3038"/>
                      <a:pt x="2626" y="2927"/>
                      <a:pt x="2781" y="2773"/>
                    </a:cubicBezTo>
                    <a:cubicBezTo>
                      <a:pt x="3068" y="2464"/>
                      <a:pt x="3068" y="2000"/>
                      <a:pt x="2781" y="1714"/>
                    </a:cubicBezTo>
                    <a:cubicBezTo>
                      <a:pt x="2494" y="1338"/>
                      <a:pt x="2097" y="1206"/>
                      <a:pt x="1721" y="941"/>
                    </a:cubicBezTo>
                    <a:cubicBezTo>
                      <a:pt x="1346" y="654"/>
                      <a:pt x="1037" y="389"/>
                      <a:pt x="684" y="103"/>
                    </a:cubicBezTo>
                    <a:cubicBezTo>
                      <a:pt x="612" y="31"/>
                      <a:pt x="533" y="1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2633500" y="1257075"/>
                <a:ext cx="482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329" extrusionOk="0">
                    <a:moveTo>
                      <a:pt x="714" y="0"/>
                    </a:moveTo>
                    <a:cubicBezTo>
                      <a:pt x="561" y="0"/>
                      <a:pt x="416" y="68"/>
                      <a:pt x="338" y="203"/>
                    </a:cubicBezTo>
                    <a:cubicBezTo>
                      <a:pt x="272" y="269"/>
                      <a:pt x="228" y="335"/>
                      <a:pt x="162" y="402"/>
                    </a:cubicBezTo>
                    <a:cubicBezTo>
                      <a:pt x="0" y="584"/>
                      <a:pt x="116" y="895"/>
                      <a:pt x="375" y="895"/>
                    </a:cubicBezTo>
                    <a:cubicBezTo>
                      <a:pt x="398" y="895"/>
                      <a:pt x="423" y="893"/>
                      <a:pt x="449" y="887"/>
                    </a:cubicBezTo>
                    <a:lnTo>
                      <a:pt x="427" y="887"/>
                    </a:lnTo>
                    <a:cubicBezTo>
                      <a:pt x="474" y="868"/>
                      <a:pt x="525" y="850"/>
                      <a:pt x="577" y="832"/>
                    </a:cubicBezTo>
                    <a:lnTo>
                      <a:pt x="577" y="832"/>
                    </a:lnTo>
                    <a:cubicBezTo>
                      <a:pt x="678" y="949"/>
                      <a:pt x="749" y="1108"/>
                      <a:pt x="890" y="1196"/>
                    </a:cubicBezTo>
                    <a:cubicBezTo>
                      <a:pt x="1023" y="1284"/>
                      <a:pt x="1177" y="1329"/>
                      <a:pt x="1310" y="1329"/>
                    </a:cubicBezTo>
                    <a:cubicBezTo>
                      <a:pt x="1486" y="1329"/>
                      <a:pt x="1641" y="1196"/>
                      <a:pt x="1707" y="1020"/>
                    </a:cubicBezTo>
                    <a:cubicBezTo>
                      <a:pt x="1927" y="380"/>
                      <a:pt x="1287" y="93"/>
                      <a:pt x="780" y="4"/>
                    </a:cubicBezTo>
                    <a:cubicBezTo>
                      <a:pt x="758" y="2"/>
                      <a:pt x="736" y="0"/>
                      <a:pt x="7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2462925" y="1160050"/>
                <a:ext cx="52650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891" extrusionOk="0">
                    <a:moveTo>
                      <a:pt x="492" y="1"/>
                    </a:moveTo>
                    <a:cubicBezTo>
                      <a:pt x="225" y="1"/>
                      <a:pt x="1" y="344"/>
                      <a:pt x="254" y="597"/>
                    </a:cubicBezTo>
                    <a:cubicBezTo>
                      <a:pt x="651" y="1083"/>
                      <a:pt x="1114" y="1502"/>
                      <a:pt x="1644" y="1855"/>
                    </a:cubicBezTo>
                    <a:cubicBezTo>
                      <a:pt x="1685" y="1879"/>
                      <a:pt x="1727" y="1890"/>
                      <a:pt x="1768" y="1890"/>
                    </a:cubicBezTo>
                    <a:cubicBezTo>
                      <a:pt x="1949" y="1890"/>
                      <a:pt x="2105" y="1678"/>
                      <a:pt x="1997" y="1480"/>
                    </a:cubicBezTo>
                    <a:cubicBezTo>
                      <a:pt x="1644" y="972"/>
                      <a:pt x="1225" y="509"/>
                      <a:pt x="739" y="112"/>
                    </a:cubicBezTo>
                    <a:cubicBezTo>
                      <a:pt x="661" y="33"/>
                      <a:pt x="575" y="1"/>
                      <a:pt x="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2508525" y="1237375"/>
                <a:ext cx="3910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433" extrusionOk="0">
                    <a:moveTo>
                      <a:pt x="598" y="1"/>
                    </a:moveTo>
                    <a:cubicBezTo>
                      <a:pt x="301" y="1"/>
                      <a:pt x="1" y="389"/>
                      <a:pt x="217" y="660"/>
                    </a:cubicBezTo>
                    <a:cubicBezTo>
                      <a:pt x="482" y="1035"/>
                      <a:pt x="725" y="1366"/>
                      <a:pt x="1210" y="1432"/>
                    </a:cubicBezTo>
                    <a:cubicBezTo>
                      <a:pt x="1409" y="1432"/>
                      <a:pt x="1564" y="1278"/>
                      <a:pt x="1564" y="1079"/>
                    </a:cubicBezTo>
                    <a:cubicBezTo>
                      <a:pt x="1519" y="594"/>
                      <a:pt x="1166" y="351"/>
                      <a:pt x="791" y="64"/>
                    </a:cubicBezTo>
                    <a:cubicBezTo>
                      <a:pt x="731" y="20"/>
                      <a:pt x="665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2501200" y="1232875"/>
                <a:ext cx="4372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238" extrusionOk="0">
                    <a:moveTo>
                      <a:pt x="901" y="1"/>
                    </a:moveTo>
                    <a:cubicBezTo>
                      <a:pt x="428" y="1"/>
                      <a:pt x="0" y="617"/>
                      <a:pt x="444" y="1061"/>
                    </a:cubicBezTo>
                    <a:cubicBezTo>
                      <a:pt x="569" y="1185"/>
                      <a:pt x="711" y="1238"/>
                      <a:pt x="848" y="1238"/>
                    </a:cubicBezTo>
                    <a:cubicBezTo>
                      <a:pt x="1321" y="1238"/>
                      <a:pt x="1749" y="622"/>
                      <a:pt x="1305" y="178"/>
                    </a:cubicBezTo>
                    <a:cubicBezTo>
                      <a:pt x="1180" y="53"/>
                      <a:pt x="1039" y="1"/>
                      <a:pt x="9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3">
  <p:cSld name="CUSTOM_2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15"/>
          <p:cNvGrpSpPr/>
          <p:nvPr/>
        </p:nvGrpSpPr>
        <p:grpSpPr>
          <a:xfrm>
            <a:off x="-169700" y="-607762"/>
            <a:ext cx="9319275" cy="5941113"/>
            <a:chOff x="-169700" y="-607762"/>
            <a:chExt cx="9319275" cy="5941113"/>
          </a:xfrm>
        </p:grpSpPr>
        <p:sp>
          <p:nvSpPr>
            <p:cNvPr id="407" name="Google Shape;407;p15"/>
            <p:cNvSpPr/>
            <p:nvPr/>
          </p:nvSpPr>
          <p:spPr>
            <a:xfrm>
              <a:off x="1717675" y="307450"/>
              <a:ext cx="6878700" cy="4441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0" y="-50"/>
              <a:ext cx="18654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0" y="3204525"/>
              <a:ext cx="713100" cy="193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40993" y="-47446"/>
              <a:ext cx="1224527" cy="1224489"/>
            </a:xfrm>
            <a:custGeom>
              <a:avLst/>
              <a:gdLst/>
              <a:ahLst/>
              <a:cxnLst/>
              <a:rect l="l" t="t" r="r" b="b"/>
              <a:pathLst>
                <a:path w="32286" h="32285" extrusionOk="0">
                  <a:moveTo>
                    <a:pt x="1" y="1"/>
                  </a:moveTo>
                  <a:cubicBezTo>
                    <a:pt x="1" y="17820"/>
                    <a:pt x="14465" y="32285"/>
                    <a:pt x="32285" y="32285"/>
                  </a:cubicBezTo>
                  <a:lnTo>
                    <a:pt x="32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-53975" y="1915375"/>
              <a:ext cx="349525" cy="349525"/>
            </a:xfrm>
            <a:custGeom>
              <a:avLst/>
              <a:gdLst/>
              <a:ahLst/>
              <a:cxnLst/>
              <a:rect l="l" t="t" r="r" b="b"/>
              <a:pathLst>
                <a:path w="13981" h="13981" extrusionOk="0">
                  <a:moveTo>
                    <a:pt x="13048" y="2200"/>
                  </a:moveTo>
                  <a:lnTo>
                    <a:pt x="13048" y="13048"/>
                  </a:lnTo>
                  <a:lnTo>
                    <a:pt x="2200" y="13086"/>
                  </a:lnTo>
                  <a:lnTo>
                    <a:pt x="13048" y="2200"/>
                  </a:lnTo>
                  <a:close/>
                  <a:moveTo>
                    <a:pt x="13980" y="0"/>
                  </a:moveTo>
                  <a:lnTo>
                    <a:pt x="0" y="13980"/>
                  </a:lnTo>
                  <a:lnTo>
                    <a:pt x="13980" y="13980"/>
                  </a:lnTo>
                  <a:lnTo>
                    <a:pt x="13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15"/>
            <p:cNvGrpSpPr/>
            <p:nvPr/>
          </p:nvGrpSpPr>
          <p:grpSpPr>
            <a:xfrm>
              <a:off x="1169465" y="889103"/>
              <a:ext cx="43882" cy="1040579"/>
              <a:chOff x="1808975" y="1439450"/>
              <a:chExt cx="28925" cy="685900"/>
            </a:xfrm>
          </p:grpSpPr>
          <p:sp>
            <p:nvSpPr>
              <p:cNvPr id="413" name="Google Shape;413;p15"/>
              <p:cNvSpPr/>
              <p:nvPr/>
            </p:nvSpPr>
            <p:spPr>
              <a:xfrm>
                <a:off x="1813650" y="1439450"/>
                <a:ext cx="2237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896" extrusionOk="0">
                    <a:moveTo>
                      <a:pt x="448" y="1"/>
                    </a:moveTo>
                    <a:cubicBezTo>
                      <a:pt x="187" y="1"/>
                      <a:pt x="0" y="187"/>
                      <a:pt x="0" y="448"/>
                    </a:cubicBezTo>
                    <a:cubicBezTo>
                      <a:pt x="0" y="709"/>
                      <a:pt x="187" y="895"/>
                      <a:pt x="448" y="895"/>
                    </a:cubicBezTo>
                    <a:cubicBezTo>
                      <a:pt x="708" y="895"/>
                      <a:pt x="895" y="709"/>
                      <a:pt x="895" y="448"/>
                    </a:cubicBezTo>
                    <a:cubicBezTo>
                      <a:pt x="895" y="187"/>
                      <a:pt x="708" y="1"/>
                      <a:pt x="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1813650" y="1552450"/>
                <a:ext cx="2237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700" extrusionOk="0">
                    <a:moveTo>
                      <a:pt x="448" y="1"/>
                    </a:moveTo>
                    <a:cubicBezTo>
                      <a:pt x="252" y="1"/>
                      <a:pt x="56" y="122"/>
                      <a:pt x="0" y="364"/>
                    </a:cubicBezTo>
                    <a:cubicBezTo>
                      <a:pt x="56" y="588"/>
                      <a:pt x="252" y="700"/>
                      <a:pt x="448" y="700"/>
                    </a:cubicBezTo>
                    <a:cubicBezTo>
                      <a:pt x="643" y="700"/>
                      <a:pt x="839" y="588"/>
                      <a:pt x="895" y="364"/>
                    </a:cubicBezTo>
                    <a:cubicBezTo>
                      <a:pt x="839" y="122"/>
                      <a:pt x="643" y="1"/>
                      <a:pt x="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1808975" y="1659400"/>
                <a:ext cx="270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931" extrusionOk="0">
                    <a:moveTo>
                      <a:pt x="635" y="1"/>
                    </a:moveTo>
                    <a:cubicBezTo>
                      <a:pt x="187" y="1"/>
                      <a:pt x="1" y="485"/>
                      <a:pt x="299" y="784"/>
                    </a:cubicBezTo>
                    <a:cubicBezTo>
                      <a:pt x="400" y="885"/>
                      <a:pt x="522" y="930"/>
                      <a:pt x="640" y="930"/>
                    </a:cubicBezTo>
                    <a:cubicBezTo>
                      <a:pt x="870" y="930"/>
                      <a:pt x="1082" y="757"/>
                      <a:pt x="1082" y="485"/>
                    </a:cubicBezTo>
                    <a:cubicBezTo>
                      <a:pt x="1082" y="224"/>
                      <a:pt x="895" y="1"/>
                      <a:pt x="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1813650" y="1770325"/>
                <a:ext cx="2237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895" h="933" extrusionOk="0">
                    <a:moveTo>
                      <a:pt x="448" y="0"/>
                    </a:moveTo>
                    <a:cubicBezTo>
                      <a:pt x="187" y="0"/>
                      <a:pt x="0" y="224"/>
                      <a:pt x="0" y="485"/>
                    </a:cubicBezTo>
                    <a:cubicBezTo>
                      <a:pt x="0" y="708"/>
                      <a:pt x="187" y="932"/>
                      <a:pt x="448" y="932"/>
                    </a:cubicBezTo>
                    <a:cubicBezTo>
                      <a:pt x="708" y="932"/>
                      <a:pt x="895" y="708"/>
                      <a:pt x="895" y="485"/>
                    </a:cubicBezTo>
                    <a:cubicBezTo>
                      <a:pt x="895" y="224"/>
                      <a:pt x="708" y="0"/>
                      <a:pt x="4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1811775" y="1881925"/>
                <a:ext cx="2612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84" extrusionOk="0">
                    <a:moveTo>
                      <a:pt x="523" y="0"/>
                    </a:moveTo>
                    <a:cubicBezTo>
                      <a:pt x="262" y="0"/>
                      <a:pt x="1" y="140"/>
                      <a:pt x="75" y="420"/>
                    </a:cubicBezTo>
                    <a:cubicBezTo>
                      <a:pt x="131" y="662"/>
                      <a:pt x="327" y="783"/>
                      <a:pt x="523" y="783"/>
                    </a:cubicBezTo>
                    <a:cubicBezTo>
                      <a:pt x="718" y="783"/>
                      <a:pt x="914" y="662"/>
                      <a:pt x="970" y="420"/>
                    </a:cubicBezTo>
                    <a:cubicBezTo>
                      <a:pt x="1044" y="140"/>
                      <a:pt x="783" y="0"/>
                      <a:pt x="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1808975" y="1991200"/>
                <a:ext cx="270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930" extrusionOk="0">
                    <a:moveTo>
                      <a:pt x="635" y="0"/>
                    </a:moveTo>
                    <a:cubicBezTo>
                      <a:pt x="187" y="0"/>
                      <a:pt x="1" y="522"/>
                      <a:pt x="299" y="783"/>
                    </a:cubicBezTo>
                    <a:cubicBezTo>
                      <a:pt x="400" y="884"/>
                      <a:pt x="522" y="930"/>
                      <a:pt x="640" y="930"/>
                    </a:cubicBezTo>
                    <a:cubicBezTo>
                      <a:pt x="870" y="930"/>
                      <a:pt x="1082" y="756"/>
                      <a:pt x="1082" y="485"/>
                    </a:cubicBezTo>
                    <a:cubicBezTo>
                      <a:pt x="1082" y="224"/>
                      <a:pt x="895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1808975" y="2102100"/>
                <a:ext cx="270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930" extrusionOk="0">
                    <a:moveTo>
                      <a:pt x="635" y="1"/>
                    </a:moveTo>
                    <a:cubicBezTo>
                      <a:pt x="187" y="1"/>
                      <a:pt x="1" y="485"/>
                      <a:pt x="299" y="784"/>
                    </a:cubicBezTo>
                    <a:cubicBezTo>
                      <a:pt x="400" y="885"/>
                      <a:pt x="522" y="930"/>
                      <a:pt x="640" y="930"/>
                    </a:cubicBezTo>
                    <a:cubicBezTo>
                      <a:pt x="870" y="930"/>
                      <a:pt x="1082" y="757"/>
                      <a:pt x="1082" y="485"/>
                    </a:cubicBezTo>
                    <a:cubicBezTo>
                      <a:pt x="1082" y="224"/>
                      <a:pt x="895" y="1"/>
                      <a:pt x="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15"/>
            <p:cNvSpPr/>
            <p:nvPr/>
          </p:nvSpPr>
          <p:spPr>
            <a:xfrm>
              <a:off x="-61629" y="-49387"/>
              <a:ext cx="1025142" cy="1025142"/>
            </a:xfrm>
            <a:custGeom>
              <a:avLst/>
              <a:gdLst/>
              <a:ahLst/>
              <a:cxnLst/>
              <a:rect l="l" t="t" r="r" b="b"/>
              <a:pathLst>
                <a:path w="27029" h="27029" fill="none" extrusionOk="0">
                  <a:moveTo>
                    <a:pt x="0" y="27029"/>
                  </a:moveTo>
                  <a:cubicBezTo>
                    <a:pt x="14950" y="27029"/>
                    <a:pt x="27028" y="14913"/>
                    <a:pt x="27028" y="1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12125" cap="flat" cmpd="sng">
              <a:solidFill>
                <a:schemeClr val="accen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15"/>
            <p:cNvGrpSpPr/>
            <p:nvPr/>
          </p:nvGrpSpPr>
          <p:grpSpPr>
            <a:xfrm>
              <a:off x="161825" y="2594425"/>
              <a:ext cx="369725" cy="984550"/>
              <a:chOff x="880725" y="2645425"/>
              <a:chExt cx="369725" cy="984550"/>
            </a:xfrm>
          </p:grpSpPr>
          <p:sp>
            <p:nvSpPr>
              <p:cNvPr id="422" name="Google Shape;422;p15"/>
              <p:cNvSpPr/>
              <p:nvPr/>
            </p:nvSpPr>
            <p:spPr>
              <a:xfrm>
                <a:off x="880725" y="2645450"/>
                <a:ext cx="559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23" extrusionOk="0">
                    <a:moveTo>
                      <a:pt x="1305" y="1"/>
                    </a:moveTo>
                    <a:cubicBezTo>
                      <a:pt x="410" y="1"/>
                      <a:pt x="0" y="1045"/>
                      <a:pt x="597" y="1641"/>
                    </a:cubicBezTo>
                    <a:cubicBezTo>
                      <a:pt x="803" y="1835"/>
                      <a:pt x="1049" y="1923"/>
                      <a:pt x="1287" y="1923"/>
                    </a:cubicBezTo>
                    <a:cubicBezTo>
                      <a:pt x="1779" y="1923"/>
                      <a:pt x="2237" y="1548"/>
                      <a:pt x="2237" y="970"/>
                    </a:cubicBezTo>
                    <a:cubicBezTo>
                      <a:pt x="2237" y="411"/>
                      <a:pt x="1827" y="1"/>
                      <a:pt x="1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1036625" y="2645425"/>
                <a:ext cx="566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924" extrusionOk="0">
                    <a:moveTo>
                      <a:pt x="1287" y="1"/>
                    </a:moveTo>
                    <a:cubicBezTo>
                      <a:pt x="458" y="1"/>
                      <a:pt x="1" y="1019"/>
                      <a:pt x="624" y="1642"/>
                    </a:cubicBezTo>
                    <a:cubicBezTo>
                      <a:pt x="818" y="1836"/>
                      <a:pt x="1060" y="1924"/>
                      <a:pt x="1297" y="1924"/>
                    </a:cubicBezTo>
                    <a:cubicBezTo>
                      <a:pt x="1789" y="1924"/>
                      <a:pt x="2264" y="1549"/>
                      <a:pt x="2264" y="971"/>
                    </a:cubicBezTo>
                    <a:cubicBezTo>
                      <a:pt x="2264" y="449"/>
                      <a:pt x="1854" y="2"/>
                      <a:pt x="1332" y="2"/>
                    </a:cubicBezTo>
                    <a:cubicBezTo>
                      <a:pt x="1317" y="1"/>
                      <a:pt x="1302" y="1"/>
                      <a:pt x="1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1192925" y="2645450"/>
                <a:ext cx="56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23" extrusionOk="0">
                    <a:moveTo>
                      <a:pt x="1306" y="1"/>
                    </a:moveTo>
                    <a:cubicBezTo>
                      <a:pt x="448" y="1"/>
                      <a:pt x="1" y="1045"/>
                      <a:pt x="635" y="1641"/>
                    </a:cubicBezTo>
                    <a:cubicBezTo>
                      <a:pt x="829" y="1835"/>
                      <a:pt x="1071" y="1923"/>
                      <a:pt x="1308" y="1923"/>
                    </a:cubicBezTo>
                    <a:cubicBezTo>
                      <a:pt x="1800" y="1923"/>
                      <a:pt x="2275" y="1548"/>
                      <a:pt x="2275" y="970"/>
                    </a:cubicBezTo>
                    <a:cubicBezTo>
                      <a:pt x="2275" y="411"/>
                      <a:pt x="1828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889100" y="2879400"/>
                <a:ext cx="4755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970" y="0"/>
                    </a:moveTo>
                    <a:cubicBezTo>
                      <a:pt x="411" y="0"/>
                      <a:pt x="1" y="410"/>
                      <a:pt x="1" y="969"/>
                    </a:cubicBezTo>
                    <a:cubicBezTo>
                      <a:pt x="1" y="1491"/>
                      <a:pt x="411" y="1939"/>
                      <a:pt x="970" y="1939"/>
                    </a:cubicBezTo>
                    <a:cubicBezTo>
                      <a:pt x="1492" y="1939"/>
                      <a:pt x="1902" y="1491"/>
                      <a:pt x="1902" y="969"/>
                    </a:cubicBezTo>
                    <a:cubicBezTo>
                      <a:pt x="1902" y="410"/>
                      <a:pt x="1492" y="0"/>
                      <a:pt x="9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1036625" y="2879375"/>
                <a:ext cx="566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924" extrusionOk="0">
                    <a:moveTo>
                      <a:pt x="1287" y="0"/>
                    </a:moveTo>
                    <a:cubicBezTo>
                      <a:pt x="458" y="0"/>
                      <a:pt x="1" y="1019"/>
                      <a:pt x="624" y="1641"/>
                    </a:cubicBezTo>
                    <a:cubicBezTo>
                      <a:pt x="818" y="1836"/>
                      <a:pt x="1060" y="1923"/>
                      <a:pt x="1297" y="1923"/>
                    </a:cubicBezTo>
                    <a:cubicBezTo>
                      <a:pt x="1789" y="1923"/>
                      <a:pt x="2264" y="1548"/>
                      <a:pt x="2264" y="970"/>
                    </a:cubicBezTo>
                    <a:cubicBezTo>
                      <a:pt x="2264" y="448"/>
                      <a:pt x="1854" y="1"/>
                      <a:pt x="1332" y="1"/>
                    </a:cubicBezTo>
                    <a:cubicBezTo>
                      <a:pt x="1317" y="0"/>
                      <a:pt x="1302" y="0"/>
                      <a:pt x="1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1192925" y="2879400"/>
                <a:ext cx="56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23" extrusionOk="0">
                    <a:moveTo>
                      <a:pt x="1306" y="0"/>
                    </a:moveTo>
                    <a:cubicBezTo>
                      <a:pt x="448" y="0"/>
                      <a:pt x="1" y="1044"/>
                      <a:pt x="635" y="1640"/>
                    </a:cubicBezTo>
                    <a:cubicBezTo>
                      <a:pt x="829" y="1835"/>
                      <a:pt x="1071" y="1922"/>
                      <a:pt x="1308" y="1922"/>
                    </a:cubicBezTo>
                    <a:cubicBezTo>
                      <a:pt x="1800" y="1922"/>
                      <a:pt x="2275" y="1547"/>
                      <a:pt x="2275" y="969"/>
                    </a:cubicBezTo>
                    <a:cubicBezTo>
                      <a:pt x="2275" y="410"/>
                      <a:pt x="1828" y="0"/>
                      <a:pt x="13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80725" y="3113325"/>
                <a:ext cx="559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23" extrusionOk="0">
                    <a:moveTo>
                      <a:pt x="1305" y="0"/>
                    </a:moveTo>
                    <a:cubicBezTo>
                      <a:pt x="410" y="0"/>
                      <a:pt x="0" y="1044"/>
                      <a:pt x="597" y="1641"/>
                    </a:cubicBezTo>
                    <a:cubicBezTo>
                      <a:pt x="803" y="1835"/>
                      <a:pt x="1049" y="1922"/>
                      <a:pt x="1287" y="1922"/>
                    </a:cubicBezTo>
                    <a:cubicBezTo>
                      <a:pt x="1779" y="1922"/>
                      <a:pt x="2237" y="1548"/>
                      <a:pt x="2237" y="970"/>
                    </a:cubicBezTo>
                    <a:cubicBezTo>
                      <a:pt x="2237" y="410"/>
                      <a:pt x="1827" y="0"/>
                      <a:pt x="1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1036625" y="3113300"/>
                <a:ext cx="566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924" extrusionOk="0">
                    <a:moveTo>
                      <a:pt x="1287" y="0"/>
                    </a:moveTo>
                    <a:cubicBezTo>
                      <a:pt x="458" y="0"/>
                      <a:pt x="1" y="1019"/>
                      <a:pt x="624" y="1642"/>
                    </a:cubicBezTo>
                    <a:cubicBezTo>
                      <a:pt x="818" y="1836"/>
                      <a:pt x="1060" y="1923"/>
                      <a:pt x="1297" y="1923"/>
                    </a:cubicBezTo>
                    <a:cubicBezTo>
                      <a:pt x="1789" y="1923"/>
                      <a:pt x="2264" y="1549"/>
                      <a:pt x="2264" y="971"/>
                    </a:cubicBezTo>
                    <a:cubicBezTo>
                      <a:pt x="2264" y="449"/>
                      <a:pt x="1854" y="1"/>
                      <a:pt x="1332" y="1"/>
                    </a:cubicBezTo>
                    <a:cubicBezTo>
                      <a:pt x="1317" y="1"/>
                      <a:pt x="1302" y="0"/>
                      <a:pt x="1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1192925" y="3113325"/>
                <a:ext cx="56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23" extrusionOk="0">
                    <a:moveTo>
                      <a:pt x="1306" y="0"/>
                    </a:moveTo>
                    <a:cubicBezTo>
                      <a:pt x="448" y="0"/>
                      <a:pt x="1" y="1044"/>
                      <a:pt x="635" y="1641"/>
                    </a:cubicBezTo>
                    <a:cubicBezTo>
                      <a:pt x="829" y="1835"/>
                      <a:pt x="1071" y="1922"/>
                      <a:pt x="1308" y="1922"/>
                    </a:cubicBezTo>
                    <a:cubicBezTo>
                      <a:pt x="1800" y="1922"/>
                      <a:pt x="2275" y="1548"/>
                      <a:pt x="2275" y="970"/>
                    </a:cubicBezTo>
                    <a:cubicBezTo>
                      <a:pt x="2275" y="410"/>
                      <a:pt x="1828" y="0"/>
                      <a:pt x="13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80725" y="3347250"/>
                <a:ext cx="559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23" extrusionOk="0">
                    <a:moveTo>
                      <a:pt x="1305" y="1"/>
                    </a:moveTo>
                    <a:cubicBezTo>
                      <a:pt x="410" y="1"/>
                      <a:pt x="0" y="1044"/>
                      <a:pt x="597" y="1641"/>
                    </a:cubicBezTo>
                    <a:cubicBezTo>
                      <a:pt x="803" y="1835"/>
                      <a:pt x="1049" y="1923"/>
                      <a:pt x="1287" y="1923"/>
                    </a:cubicBezTo>
                    <a:cubicBezTo>
                      <a:pt x="1779" y="1923"/>
                      <a:pt x="2237" y="1548"/>
                      <a:pt x="2237" y="970"/>
                    </a:cubicBezTo>
                    <a:cubicBezTo>
                      <a:pt x="2237" y="448"/>
                      <a:pt x="1827" y="1"/>
                      <a:pt x="1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1036625" y="3347225"/>
                <a:ext cx="5660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941" extrusionOk="0">
                    <a:moveTo>
                      <a:pt x="1287" y="1"/>
                    </a:moveTo>
                    <a:cubicBezTo>
                      <a:pt x="458" y="1"/>
                      <a:pt x="1" y="1019"/>
                      <a:pt x="624" y="1642"/>
                    </a:cubicBezTo>
                    <a:cubicBezTo>
                      <a:pt x="818" y="1849"/>
                      <a:pt x="1060" y="1940"/>
                      <a:pt x="1298" y="1940"/>
                    </a:cubicBezTo>
                    <a:cubicBezTo>
                      <a:pt x="1790" y="1940"/>
                      <a:pt x="2264" y="1549"/>
                      <a:pt x="2264" y="971"/>
                    </a:cubicBezTo>
                    <a:cubicBezTo>
                      <a:pt x="2264" y="449"/>
                      <a:pt x="1854" y="2"/>
                      <a:pt x="1332" y="2"/>
                    </a:cubicBezTo>
                    <a:cubicBezTo>
                      <a:pt x="1317" y="1"/>
                      <a:pt x="1302" y="1"/>
                      <a:pt x="1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1192925" y="3347250"/>
                <a:ext cx="56875" cy="4850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40" extrusionOk="0">
                    <a:moveTo>
                      <a:pt x="1306" y="1"/>
                    </a:moveTo>
                    <a:cubicBezTo>
                      <a:pt x="448" y="1"/>
                      <a:pt x="1" y="1044"/>
                      <a:pt x="635" y="1641"/>
                    </a:cubicBezTo>
                    <a:cubicBezTo>
                      <a:pt x="829" y="1848"/>
                      <a:pt x="1071" y="1939"/>
                      <a:pt x="1309" y="1939"/>
                    </a:cubicBezTo>
                    <a:cubicBezTo>
                      <a:pt x="1801" y="1939"/>
                      <a:pt x="2275" y="1548"/>
                      <a:pt x="2275" y="970"/>
                    </a:cubicBezTo>
                    <a:cubicBezTo>
                      <a:pt x="2275" y="448"/>
                      <a:pt x="1828" y="1"/>
                      <a:pt x="13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80725" y="3582050"/>
                <a:ext cx="56575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17" extrusionOk="0">
                    <a:moveTo>
                      <a:pt x="1362" y="1"/>
                    </a:moveTo>
                    <a:cubicBezTo>
                      <a:pt x="1343" y="1"/>
                      <a:pt x="1324" y="2"/>
                      <a:pt x="1305" y="3"/>
                    </a:cubicBezTo>
                    <a:cubicBezTo>
                      <a:pt x="410" y="3"/>
                      <a:pt x="0" y="1047"/>
                      <a:pt x="634" y="1643"/>
                    </a:cubicBezTo>
                    <a:cubicBezTo>
                      <a:pt x="822" y="1832"/>
                      <a:pt x="1056" y="1916"/>
                      <a:pt x="1285" y="1916"/>
                    </a:cubicBezTo>
                    <a:cubicBezTo>
                      <a:pt x="1782" y="1916"/>
                      <a:pt x="2262" y="1522"/>
                      <a:pt x="2237" y="935"/>
                    </a:cubicBezTo>
                    <a:cubicBezTo>
                      <a:pt x="2237" y="434"/>
                      <a:pt x="1824" y="1"/>
                      <a:pt x="13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1036625" y="3582100"/>
                <a:ext cx="572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915" extrusionOk="0">
                    <a:moveTo>
                      <a:pt x="1287" y="0"/>
                    </a:moveTo>
                    <a:cubicBezTo>
                      <a:pt x="458" y="0"/>
                      <a:pt x="1" y="1019"/>
                      <a:pt x="624" y="1641"/>
                    </a:cubicBezTo>
                    <a:cubicBezTo>
                      <a:pt x="812" y="1830"/>
                      <a:pt x="1049" y="1914"/>
                      <a:pt x="1284" y="1914"/>
                    </a:cubicBezTo>
                    <a:cubicBezTo>
                      <a:pt x="1792" y="1914"/>
                      <a:pt x="2289" y="1520"/>
                      <a:pt x="2264" y="933"/>
                    </a:cubicBezTo>
                    <a:cubicBezTo>
                      <a:pt x="2264" y="411"/>
                      <a:pt x="1854" y="1"/>
                      <a:pt x="1332" y="1"/>
                    </a:cubicBezTo>
                    <a:cubicBezTo>
                      <a:pt x="1317" y="0"/>
                      <a:pt x="1302" y="0"/>
                      <a:pt x="1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1193200" y="3582050"/>
                <a:ext cx="5725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917" extrusionOk="0">
                    <a:moveTo>
                      <a:pt x="1355" y="1"/>
                    </a:moveTo>
                    <a:cubicBezTo>
                      <a:pt x="1335" y="1"/>
                      <a:pt x="1315" y="2"/>
                      <a:pt x="1295" y="3"/>
                    </a:cubicBezTo>
                    <a:cubicBezTo>
                      <a:pt x="1280" y="2"/>
                      <a:pt x="1266" y="2"/>
                      <a:pt x="1252" y="2"/>
                    </a:cubicBezTo>
                    <a:cubicBezTo>
                      <a:pt x="422" y="2"/>
                      <a:pt x="1" y="1057"/>
                      <a:pt x="624" y="1643"/>
                    </a:cubicBezTo>
                    <a:cubicBezTo>
                      <a:pt x="824" y="1832"/>
                      <a:pt x="1065" y="1916"/>
                      <a:pt x="1300" y="1916"/>
                    </a:cubicBezTo>
                    <a:cubicBezTo>
                      <a:pt x="1809" y="1916"/>
                      <a:pt x="2289" y="1522"/>
                      <a:pt x="2264" y="935"/>
                    </a:cubicBezTo>
                    <a:cubicBezTo>
                      <a:pt x="2228" y="434"/>
                      <a:pt x="1848" y="1"/>
                      <a:pt x="1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" name="Google Shape;437;p15"/>
            <p:cNvGrpSpPr/>
            <p:nvPr/>
          </p:nvGrpSpPr>
          <p:grpSpPr>
            <a:xfrm>
              <a:off x="8183600" y="4073175"/>
              <a:ext cx="369075" cy="984500"/>
              <a:chOff x="6143700" y="4466575"/>
              <a:chExt cx="369075" cy="984500"/>
            </a:xfrm>
          </p:grpSpPr>
          <p:sp>
            <p:nvSpPr>
              <p:cNvPr id="438" name="Google Shape;438;p15"/>
              <p:cNvSpPr/>
              <p:nvPr/>
            </p:nvSpPr>
            <p:spPr>
              <a:xfrm>
                <a:off x="6143700" y="4467450"/>
                <a:ext cx="568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16" extrusionOk="0">
                    <a:moveTo>
                      <a:pt x="1366" y="1"/>
                    </a:moveTo>
                    <a:cubicBezTo>
                      <a:pt x="1346" y="1"/>
                      <a:pt x="1325" y="1"/>
                      <a:pt x="1305" y="3"/>
                    </a:cubicBezTo>
                    <a:cubicBezTo>
                      <a:pt x="447" y="3"/>
                      <a:pt x="0" y="1009"/>
                      <a:pt x="597" y="1643"/>
                    </a:cubicBezTo>
                    <a:cubicBezTo>
                      <a:pt x="797" y="1832"/>
                      <a:pt x="1038" y="1916"/>
                      <a:pt x="1274" y="1916"/>
                    </a:cubicBezTo>
                    <a:cubicBezTo>
                      <a:pt x="1786" y="1916"/>
                      <a:pt x="2274" y="1521"/>
                      <a:pt x="2274" y="935"/>
                    </a:cubicBezTo>
                    <a:cubicBezTo>
                      <a:pt x="2274" y="433"/>
                      <a:pt x="1861" y="1"/>
                      <a:pt x="1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6300275" y="4466575"/>
                <a:ext cx="5592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51" extrusionOk="0">
                    <a:moveTo>
                      <a:pt x="1305" y="1"/>
                    </a:moveTo>
                    <a:cubicBezTo>
                      <a:pt x="448" y="1"/>
                      <a:pt x="0" y="1044"/>
                      <a:pt x="597" y="1678"/>
                    </a:cubicBezTo>
                    <a:cubicBezTo>
                      <a:pt x="785" y="1867"/>
                      <a:pt x="1018" y="1951"/>
                      <a:pt x="1249" y="1951"/>
                    </a:cubicBezTo>
                    <a:cubicBezTo>
                      <a:pt x="1749" y="1951"/>
                      <a:pt x="2237" y="1556"/>
                      <a:pt x="2237" y="970"/>
                    </a:cubicBezTo>
                    <a:cubicBezTo>
                      <a:pt x="2237" y="448"/>
                      <a:pt x="1827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6456850" y="4466575"/>
                <a:ext cx="5592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51" extrusionOk="0">
                    <a:moveTo>
                      <a:pt x="1268" y="1"/>
                    </a:moveTo>
                    <a:cubicBezTo>
                      <a:pt x="410" y="1"/>
                      <a:pt x="0" y="1044"/>
                      <a:pt x="597" y="1678"/>
                    </a:cubicBezTo>
                    <a:cubicBezTo>
                      <a:pt x="785" y="1867"/>
                      <a:pt x="1018" y="1951"/>
                      <a:pt x="1249" y="1951"/>
                    </a:cubicBezTo>
                    <a:cubicBezTo>
                      <a:pt x="1749" y="1951"/>
                      <a:pt x="2237" y="1556"/>
                      <a:pt x="2237" y="970"/>
                    </a:cubicBezTo>
                    <a:cubicBezTo>
                      <a:pt x="2237" y="448"/>
                      <a:pt x="1827" y="1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6143700" y="4701400"/>
                <a:ext cx="568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16" extrusionOk="0">
                    <a:moveTo>
                      <a:pt x="1366" y="0"/>
                    </a:moveTo>
                    <a:cubicBezTo>
                      <a:pt x="1346" y="0"/>
                      <a:pt x="1325" y="1"/>
                      <a:pt x="1305" y="2"/>
                    </a:cubicBezTo>
                    <a:cubicBezTo>
                      <a:pt x="447" y="2"/>
                      <a:pt x="0" y="1009"/>
                      <a:pt x="597" y="1642"/>
                    </a:cubicBezTo>
                    <a:cubicBezTo>
                      <a:pt x="797" y="1831"/>
                      <a:pt x="1038" y="1915"/>
                      <a:pt x="1274" y="1915"/>
                    </a:cubicBezTo>
                    <a:cubicBezTo>
                      <a:pt x="1786" y="1915"/>
                      <a:pt x="2274" y="1521"/>
                      <a:pt x="2274" y="934"/>
                    </a:cubicBezTo>
                    <a:cubicBezTo>
                      <a:pt x="2274" y="433"/>
                      <a:pt x="1861" y="0"/>
                      <a:pt x="1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6300525" y="4701425"/>
                <a:ext cx="5567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915" extrusionOk="0">
                    <a:moveTo>
                      <a:pt x="1250" y="0"/>
                    </a:moveTo>
                    <a:cubicBezTo>
                      <a:pt x="422" y="0"/>
                      <a:pt x="1" y="1019"/>
                      <a:pt x="587" y="1641"/>
                    </a:cubicBezTo>
                    <a:cubicBezTo>
                      <a:pt x="787" y="1830"/>
                      <a:pt x="1024" y="1914"/>
                      <a:pt x="1256" y="1914"/>
                    </a:cubicBezTo>
                    <a:cubicBezTo>
                      <a:pt x="1756" y="1914"/>
                      <a:pt x="2227" y="1520"/>
                      <a:pt x="2227" y="933"/>
                    </a:cubicBezTo>
                    <a:cubicBezTo>
                      <a:pt x="2227" y="411"/>
                      <a:pt x="1817" y="1"/>
                      <a:pt x="1295" y="1"/>
                    </a:cubicBezTo>
                    <a:cubicBezTo>
                      <a:pt x="1280" y="1"/>
                      <a:pt x="1265" y="0"/>
                      <a:pt x="1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6457100" y="4701425"/>
                <a:ext cx="5567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915" extrusionOk="0">
                    <a:moveTo>
                      <a:pt x="1213" y="0"/>
                    </a:moveTo>
                    <a:cubicBezTo>
                      <a:pt x="386" y="0"/>
                      <a:pt x="1" y="1019"/>
                      <a:pt x="587" y="1641"/>
                    </a:cubicBezTo>
                    <a:cubicBezTo>
                      <a:pt x="775" y="1830"/>
                      <a:pt x="1008" y="1914"/>
                      <a:pt x="1239" y="1914"/>
                    </a:cubicBezTo>
                    <a:cubicBezTo>
                      <a:pt x="1739" y="1914"/>
                      <a:pt x="2227" y="1520"/>
                      <a:pt x="2227" y="933"/>
                    </a:cubicBezTo>
                    <a:cubicBezTo>
                      <a:pt x="2227" y="411"/>
                      <a:pt x="1817" y="1"/>
                      <a:pt x="1258" y="1"/>
                    </a:cubicBezTo>
                    <a:cubicBezTo>
                      <a:pt x="1243" y="1"/>
                      <a:pt x="1228" y="0"/>
                      <a:pt x="1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6143700" y="4935325"/>
                <a:ext cx="568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16" extrusionOk="0">
                    <a:moveTo>
                      <a:pt x="1366" y="0"/>
                    </a:moveTo>
                    <a:cubicBezTo>
                      <a:pt x="1346" y="0"/>
                      <a:pt x="1325" y="1"/>
                      <a:pt x="1305" y="2"/>
                    </a:cubicBezTo>
                    <a:cubicBezTo>
                      <a:pt x="447" y="2"/>
                      <a:pt x="0" y="1009"/>
                      <a:pt x="597" y="1643"/>
                    </a:cubicBezTo>
                    <a:cubicBezTo>
                      <a:pt x="797" y="1831"/>
                      <a:pt x="1038" y="1915"/>
                      <a:pt x="1274" y="1915"/>
                    </a:cubicBezTo>
                    <a:cubicBezTo>
                      <a:pt x="1786" y="1915"/>
                      <a:pt x="2274" y="1521"/>
                      <a:pt x="2274" y="934"/>
                    </a:cubicBezTo>
                    <a:cubicBezTo>
                      <a:pt x="2274" y="433"/>
                      <a:pt x="1861" y="0"/>
                      <a:pt x="1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6300525" y="4935325"/>
                <a:ext cx="55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916" extrusionOk="0">
                    <a:moveTo>
                      <a:pt x="1356" y="0"/>
                    </a:moveTo>
                    <a:cubicBezTo>
                      <a:pt x="1336" y="0"/>
                      <a:pt x="1315" y="1"/>
                      <a:pt x="1295" y="2"/>
                    </a:cubicBezTo>
                    <a:cubicBezTo>
                      <a:pt x="1280" y="2"/>
                      <a:pt x="1265" y="1"/>
                      <a:pt x="1250" y="1"/>
                    </a:cubicBezTo>
                    <a:cubicBezTo>
                      <a:pt x="422" y="1"/>
                      <a:pt x="1" y="1020"/>
                      <a:pt x="587" y="1643"/>
                    </a:cubicBezTo>
                    <a:cubicBezTo>
                      <a:pt x="775" y="1831"/>
                      <a:pt x="1008" y="1915"/>
                      <a:pt x="1239" y="1915"/>
                    </a:cubicBezTo>
                    <a:cubicBezTo>
                      <a:pt x="1739" y="1915"/>
                      <a:pt x="2227" y="1521"/>
                      <a:pt x="2227" y="934"/>
                    </a:cubicBezTo>
                    <a:cubicBezTo>
                      <a:pt x="2227" y="433"/>
                      <a:pt x="1848" y="0"/>
                      <a:pt x="1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6457100" y="4935325"/>
                <a:ext cx="55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916" extrusionOk="0">
                    <a:moveTo>
                      <a:pt x="1323" y="0"/>
                    </a:moveTo>
                    <a:cubicBezTo>
                      <a:pt x="1301" y="0"/>
                      <a:pt x="1280" y="1"/>
                      <a:pt x="1258" y="2"/>
                    </a:cubicBezTo>
                    <a:cubicBezTo>
                      <a:pt x="1243" y="2"/>
                      <a:pt x="1228" y="1"/>
                      <a:pt x="1213" y="1"/>
                    </a:cubicBezTo>
                    <a:cubicBezTo>
                      <a:pt x="386" y="1"/>
                      <a:pt x="1" y="1020"/>
                      <a:pt x="587" y="1643"/>
                    </a:cubicBezTo>
                    <a:cubicBezTo>
                      <a:pt x="775" y="1831"/>
                      <a:pt x="1008" y="1915"/>
                      <a:pt x="1239" y="1915"/>
                    </a:cubicBezTo>
                    <a:cubicBezTo>
                      <a:pt x="1739" y="1915"/>
                      <a:pt x="2227" y="1521"/>
                      <a:pt x="2227" y="934"/>
                    </a:cubicBezTo>
                    <a:cubicBezTo>
                      <a:pt x="2227" y="433"/>
                      <a:pt x="1848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6143700" y="5169250"/>
                <a:ext cx="568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16" extrusionOk="0">
                    <a:moveTo>
                      <a:pt x="1366" y="0"/>
                    </a:moveTo>
                    <a:cubicBezTo>
                      <a:pt x="1346" y="0"/>
                      <a:pt x="1325" y="1"/>
                      <a:pt x="1305" y="3"/>
                    </a:cubicBezTo>
                    <a:cubicBezTo>
                      <a:pt x="447" y="3"/>
                      <a:pt x="0" y="1009"/>
                      <a:pt x="597" y="1643"/>
                    </a:cubicBezTo>
                    <a:cubicBezTo>
                      <a:pt x="797" y="1831"/>
                      <a:pt x="1038" y="1916"/>
                      <a:pt x="1274" y="1916"/>
                    </a:cubicBezTo>
                    <a:cubicBezTo>
                      <a:pt x="1786" y="1916"/>
                      <a:pt x="2274" y="1521"/>
                      <a:pt x="2274" y="935"/>
                    </a:cubicBezTo>
                    <a:cubicBezTo>
                      <a:pt x="2274" y="433"/>
                      <a:pt x="1861" y="0"/>
                      <a:pt x="1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6308650" y="5168375"/>
                <a:ext cx="48500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939" extrusionOk="0">
                    <a:moveTo>
                      <a:pt x="970" y="0"/>
                    </a:moveTo>
                    <a:cubicBezTo>
                      <a:pt x="411" y="0"/>
                      <a:pt x="1" y="448"/>
                      <a:pt x="1" y="970"/>
                    </a:cubicBezTo>
                    <a:cubicBezTo>
                      <a:pt x="1" y="1529"/>
                      <a:pt x="411" y="1939"/>
                      <a:pt x="970" y="1939"/>
                    </a:cubicBezTo>
                    <a:cubicBezTo>
                      <a:pt x="1492" y="1939"/>
                      <a:pt x="1939" y="1529"/>
                      <a:pt x="1939" y="970"/>
                    </a:cubicBezTo>
                    <a:cubicBezTo>
                      <a:pt x="1939" y="448"/>
                      <a:pt x="1492" y="0"/>
                      <a:pt x="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6457100" y="5169250"/>
                <a:ext cx="55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916" extrusionOk="0">
                    <a:moveTo>
                      <a:pt x="1323" y="0"/>
                    </a:moveTo>
                    <a:cubicBezTo>
                      <a:pt x="1301" y="0"/>
                      <a:pt x="1280" y="1"/>
                      <a:pt x="1258" y="3"/>
                    </a:cubicBezTo>
                    <a:cubicBezTo>
                      <a:pt x="1243" y="2"/>
                      <a:pt x="1228" y="2"/>
                      <a:pt x="1213" y="2"/>
                    </a:cubicBezTo>
                    <a:cubicBezTo>
                      <a:pt x="386" y="2"/>
                      <a:pt x="1" y="1020"/>
                      <a:pt x="587" y="1643"/>
                    </a:cubicBezTo>
                    <a:cubicBezTo>
                      <a:pt x="775" y="1831"/>
                      <a:pt x="1008" y="1916"/>
                      <a:pt x="1239" y="1916"/>
                    </a:cubicBezTo>
                    <a:cubicBezTo>
                      <a:pt x="1739" y="1916"/>
                      <a:pt x="2227" y="1521"/>
                      <a:pt x="2227" y="935"/>
                    </a:cubicBezTo>
                    <a:cubicBezTo>
                      <a:pt x="2227" y="433"/>
                      <a:pt x="1848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6143700" y="5403225"/>
                <a:ext cx="5687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914" extrusionOk="0">
                    <a:moveTo>
                      <a:pt x="1305" y="1"/>
                    </a:moveTo>
                    <a:cubicBezTo>
                      <a:pt x="447" y="1"/>
                      <a:pt x="0" y="1045"/>
                      <a:pt x="597" y="1641"/>
                    </a:cubicBezTo>
                    <a:cubicBezTo>
                      <a:pt x="797" y="1830"/>
                      <a:pt x="1038" y="1914"/>
                      <a:pt x="1274" y="1914"/>
                    </a:cubicBezTo>
                    <a:cubicBezTo>
                      <a:pt x="1786" y="1914"/>
                      <a:pt x="2274" y="1519"/>
                      <a:pt x="2274" y="933"/>
                    </a:cubicBezTo>
                    <a:cubicBezTo>
                      <a:pt x="2274" y="411"/>
                      <a:pt x="1827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6300275" y="5403225"/>
                <a:ext cx="559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14" extrusionOk="0">
                    <a:moveTo>
                      <a:pt x="1305" y="1"/>
                    </a:moveTo>
                    <a:cubicBezTo>
                      <a:pt x="448" y="1"/>
                      <a:pt x="0" y="1007"/>
                      <a:pt x="597" y="1641"/>
                    </a:cubicBezTo>
                    <a:cubicBezTo>
                      <a:pt x="797" y="1830"/>
                      <a:pt x="1034" y="1914"/>
                      <a:pt x="1266" y="1914"/>
                    </a:cubicBezTo>
                    <a:cubicBezTo>
                      <a:pt x="1766" y="1914"/>
                      <a:pt x="2237" y="1519"/>
                      <a:pt x="2237" y="933"/>
                    </a:cubicBezTo>
                    <a:cubicBezTo>
                      <a:pt x="2237" y="411"/>
                      <a:pt x="1827" y="1"/>
                      <a:pt x="1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6456850" y="5403225"/>
                <a:ext cx="559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14" extrusionOk="0">
                    <a:moveTo>
                      <a:pt x="1268" y="1"/>
                    </a:moveTo>
                    <a:cubicBezTo>
                      <a:pt x="410" y="1"/>
                      <a:pt x="0" y="1007"/>
                      <a:pt x="597" y="1641"/>
                    </a:cubicBezTo>
                    <a:cubicBezTo>
                      <a:pt x="785" y="1830"/>
                      <a:pt x="1018" y="1914"/>
                      <a:pt x="1249" y="1914"/>
                    </a:cubicBezTo>
                    <a:cubicBezTo>
                      <a:pt x="1749" y="1914"/>
                      <a:pt x="2237" y="1519"/>
                      <a:pt x="2237" y="933"/>
                    </a:cubicBezTo>
                    <a:cubicBezTo>
                      <a:pt x="2237" y="411"/>
                      <a:pt x="1827" y="1"/>
                      <a:pt x="1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15"/>
            <p:cNvSpPr/>
            <p:nvPr/>
          </p:nvSpPr>
          <p:spPr>
            <a:xfrm>
              <a:off x="75520" y="-179443"/>
              <a:ext cx="90533" cy="821510"/>
            </a:xfrm>
            <a:custGeom>
              <a:avLst/>
              <a:gdLst/>
              <a:ahLst/>
              <a:cxnLst/>
              <a:rect l="l" t="t" r="r" b="b"/>
              <a:pathLst>
                <a:path w="2387" h="21660" extrusionOk="0">
                  <a:moveTo>
                    <a:pt x="1753" y="0"/>
                  </a:moveTo>
                  <a:cubicBezTo>
                    <a:pt x="1753" y="373"/>
                    <a:pt x="1455" y="597"/>
                    <a:pt x="1007" y="932"/>
                  </a:cubicBezTo>
                  <a:cubicBezTo>
                    <a:pt x="560" y="1230"/>
                    <a:pt x="1" y="1603"/>
                    <a:pt x="1" y="2386"/>
                  </a:cubicBezTo>
                  <a:cubicBezTo>
                    <a:pt x="1" y="3169"/>
                    <a:pt x="560" y="3579"/>
                    <a:pt x="1007" y="3877"/>
                  </a:cubicBezTo>
                  <a:cubicBezTo>
                    <a:pt x="1455" y="4175"/>
                    <a:pt x="1753" y="4399"/>
                    <a:pt x="1753" y="4809"/>
                  </a:cubicBezTo>
                  <a:cubicBezTo>
                    <a:pt x="1753" y="5182"/>
                    <a:pt x="1455" y="5406"/>
                    <a:pt x="1007" y="5741"/>
                  </a:cubicBezTo>
                  <a:cubicBezTo>
                    <a:pt x="560" y="6039"/>
                    <a:pt x="1" y="6450"/>
                    <a:pt x="1" y="7195"/>
                  </a:cubicBezTo>
                  <a:cubicBezTo>
                    <a:pt x="1" y="7978"/>
                    <a:pt x="560" y="8351"/>
                    <a:pt x="1007" y="8686"/>
                  </a:cubicBezTo>
                  <a:cubicBezTo>
                    <a:pt x="1455" y="8985"/>
                    <a:pt x="1753" y="9208"/>
                    <a:pt x="1753" y="9618"/>
                  </a:cubicBezTo>
                  <a:cubicBezTo>
                    <a:pt x="1753" y="10028"/>
                    <a:pt x="1455" y="10252"/>
                    <a:pt x="1007" y="10550"/>
                  </a:cubicBezTo>
                  <a:cubicBezTo>
                    <a:pt x="560" y="10886"/>
                    <a:pt x="1" y="11259"/>
                    <a:pt x="1" y="12041"/>
                  </a:cubicBezTo>
                  <a:cubicBezTo>
                    <a:pt x="1" y="12787"/>
                    <a:pt x="560" y="13197"/>
                    <a:pt x="1007" y="13495"/>
                  </a:cubicBezTo>
                  <a:cubicBezTo>
                    <a:pt x="1455" y="13794"/>
                    <a:pt x="1753" y="14055"/>
                    <a:pt x="1753" y="14427"/>
                  </a:cubicBezTo>
                  <a:cubicBezTo>
                    <a:pt x="1753" y="14837"/>
                    <a:pt x="1455" y="15061"/>
                    <a:pt x="1007" y="15359"/>
                  </a:cubicBezTo>
                  <a:cubicBezTo>
                    <a:pt x="560" y="15695"/>
                    <a:pt x="1" y="16068"/>
                    <a:pt x="1" y="16851"/>
                  </a:cubicBezTo>
                  <a:cubicBezTo>
                    <a:pt x="1" y="17596"/>
                    <a:pt x="560" y="18006"/>
                    <a:pt x="1007" y="18305"/>
                  </a:cubicBezTo>
                  <a:cubicBezTo>
                    <a:pt x="1455" y="18603"/>
                    <a:pt x="1753" y="18864"/>
                    <a:pt x="1753" y="19237"/>
                  </a:cubicBezTo>
                  <a:cubicBezTo>
                    <a:pt x="1753" y="19647"/>
                    <a:pt x="1455" y="19870"/>
                    <a:pt x="1007" y="20169"/>
                  </a:cubicBezTo>
                  <a:cubicBezTo>
                    <a:pt x="560" y="20504"/>
                    <a:pt x="1" y="20877"/>
                    <a:pt x="1" y="21660"/>
                  </a:cubicBezTo>
                  <a:lnTo>
                    <a:pt x="634" y="21660"/>
                  </a:lnTo>
                  <a:cubicBezTo>
                    <a:pt x="634" y="21212"/>
                    <a:pt x="933" y="20989"/>
                    <a:pt x="1380" y="20690"/>
                  </a:cubicBezTo>
                  <a:cubicBezTo>
                    <a:pt x="1790" y="20392"/>
                    <a:pt x="2387" y="19982"/>
                    <a:pt x="2387" y="19237"/>
                  </a:cubicBezTo>
                  <a:cubicBezTo>
                    <a:pt x="2387" y="18454"/>
                    <a:pt x="1827" y="18006"/>
                    <a:pt x="1380" y="17708"/>
                  </a:cubicBezTo>
                  <a:cubicBezTo>
                    <a:pt x="895" y="17410"/>
                    <a:pt x="634" y="17149"/>
                    <a:pt x="634" y="16776"/>
                  </a:cubicBezTo>
                  <a:cubicBezTo>
                    <a:pt x="634" y="16366"/>
                    <a:pt x="895" y="16142"/>
                    <a:pt x="1343" y="15844"/>
                  </a:cubicBezTo>
                  <a:cubicBezTo>
                    <a:pt x="1790" y="15509"/>
                    <a:pt x="2387" y="15098"/>
                    <a:pt x="2387" y="14353"/>
                  </a:cubicBezTo>
                  <a:cubicBezTo>
                    <a:pt x="2387" y="13607"/>
                    <a:pt x="1827" y="13197"/>
                    <a:pt x="1343" y="12862"/>
                  </a:cubicBezTo>
                  <a:cubicBezTo>
                    <a:pt x="895" y="12563"/>
                    <a:pt x="634" y="12340"/>
                    <a:pt x="634" y="11930"/>
                  </a:cubicBezTo>
                  <a:cubicBezTo>
                    <a:pt x="634" y="11520"/>
                    <a:pt x="895" y="11296"/>
                    <a:pt x="1343" y="10998"/>
                  </a:cubicBezTo>
                  <a:cubicBezTo>
                    <a:pt x="1790" y="10662"/>
                    <a:pt x="2387" y="10289"/>
                    <a:pt x="2387" y="9506"/>
                  </a:cubicBezTo>
                  <a:cubicBezTo>
                    <a:pt x="2387" y="8761"/>
                    <a:pt x="1827" y="8314"/>
                    <a:pt x="1380" y="8015"/>
                  </a:cubicBezTo>
                  <a:cubicBezTo>
                    <a:pt x="895" y="7717"/>
                    <a:pt x="634" y="7493"/>
                    <a:pt x="634" y="7083"/>
                  </a:cubicBezTo>
                  <a:cubicBezTo>
                    <a:pt x="634" y="6673"/>
                    <a:pt x="895" y="6450"/>
                    <a:pt x="1343" y="6151"/>
                  </a:cubicBezTo>
                  <a:cubicBezTo>
                    <a:pt x="1790" y="5816"/>
                    <a:pt x="2387" y="5443"/>
                    <a:pt x="2387" y="4660"/>
                  </a:cubicBezTo>
                  <a:cubicBezTo>
                    <a:pt x="2387" y="3914"/>
                    <a:pt x="1827" y="3654"/>
                    <a:pt x="1343" y="3355"/>
                  </a:cubicBezTo>
                  <a:cubicBezTo>
                    <a:pt x="895" y="3020"/>
                    <a:pt x="634" y="2796"/>
                    <a:pt x="634" y="2386"/>
                  </a:cubicBezTo>
                  <a:cubicBezTo>
                    <a:pt x="634" y="1976"/>
                    <a:pt x="895" y="1790"/>
                    <a:pt x="1343" y="1454"/>
                  </a:cubicBezTo>
                  <a:cubicBezTo>
                    <a:pt x="1790" y="1156"/>
                    <a:pt x="2387" y="746"/>
                    <a:pt x="2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8687800" y="3850425"/>
              <a:ext cx="58750" cy="544325"/>
            </a:xfrm>
            <a:custGeom>
              <a:avLst/>
              <a:gdLst/>
              <a:ahLst/>
              <a:cxnLst/>
              <a:rect l="l" t="t" r="r" b="b"/>
              <a:pathLst>
                <a:path w="2350" h="21773" extrusionOk="0">
                  <a:moveTo>
                    <a:pt x="1715" y="1"/>
                  </a:moveTo>
                  <a:cubicBezTo>
                    <a:pt x="1715" y="411"/>
                    <a:pt x="1417" y="635"/>
                    <a:pt x="970" y="933"/>
                  </a:cubicBezTo>
                  <a:cubicBezTo>
                    <a:pt x="560" y="1268"/>
                    <a:pt x="1" y="1641"/>
                    <a:pt x="1" y="2424"/>
                  </a:cubicBezTo>
                  <a:cubicBezTo>
                    <a:pt x="1" y="3170"/>
                    <a:pt x="522" y="3580"/>
                    <a:pt x="970" y="3878"/>
                  </a:cubicBezTo>
                  <a:cubicBezTo>
                    <a:pt x="1454" y="4213"/>
                    <a:pt x="1715" y="4437"/>
                    <a:pt x="1715" y="4847"/>
                  </a:cubicBezTo>
                  <a:cubicBezTo>
                    <a:pt x="1715" y="5257"/>
                    <a:pt x="1417" y="5444"/>
                    <a:pt x="970" y="5779"/>
                  </a:cubicBezTo>
                  <a:cubicBezTo>
                    <a:pt x="560" y="6077"/>
                    <a:pt x="1" y="6487"/>
                    <a:pt x="1" y="7233"/>
                  </a:cubicBezTo>
                  <a:cubicBezTo>
                    <a:pt x="1" y="8016"/>
                    <a:pt x="522" y="8426"/>
                    <a:pt x="970" y="8724"/>
                  </a:cubicBezTo>
                  <a:cubicBezTo>
                    <a:pt x="1454" y="9022"/>
                    <a:pt x="1715" y="9246"/>
                    <a:pt x="1715" y="9656"/>
                  </a:cubicBezTo>
                  <a:cubicBezTo>
                    <a:pt x="1715" y="10066"/>
                    <a:pt x="1417" y="10290"/>
                    <a:pt x="970" y="10588"/>
                  </a:cubicBezTo>
                  <a:cubicBezTo>
                    <a:pt x="560" y="10924"/>
                    <a:pt x="1" y="11297"/>
                    <a:pt x="1" y="12079"/>
                  </a:cubicBezTo>
                  <a:cubicBezTo>
                    <a:pt x="1" y="12862"/>
                    <a:pt x="522" y="13235"/>
                    <a:pt x="970" y="13533"/>
                  </a:cubicBezTo>
                  <a:cubicBezTo>
                    <a:pt x="1454" y="13869"/>
                    <a:pt x="1715" y="14093"/>
                    <a:pt x="1715" y="14503"/>
                  </a:cubicBezTo>
                  <a:cubicBezTo>
                    <a:pt x="1715" y="14913"/>
                    <a:pt x="1417" y="15136"/>
                    <a:pt x="970" y="15435"/>
                  </a:cubicBezTo>
                  <a:cubicBezTo>
                    <a:pt x="560" y="15733"/>
                    <a:pt x="1" y="16143"/>
                    <a:pt x="1" y="16889"/>
                  </a:cubicBezTo>
                  <a:cubicBezTo>
                    <a:pt x="1" y="17671"/>
                    <a:pt x="522" y="18081"/>
                    <a:pt x="970" y="18380"/>
                  </a:cubicBezTo>
                  <a:cubicBezTo>
                    <a:pt x="1454" y="18715"/>
                    <a:pt x="1715" y="18902"/>
                    <a:pt x="1715" y="19349"/>
                  </a:cubicBezTo>
                  <a:cubicBezTo>
                    <a:pt x="1715" y="19759"/>
                    <a:pt x="1417" y="19983"/>
                    <a:pt x="970" y="20281"/>
                  </a:cubicBezTo>
                  <a:cubicBezTo>
                    <a:pt x="560" y="20617"/>
                    <a:pt x="1" y="20989"/>
                    <a:pt x="1" y="21772"/>
                  </a:cubicBezTo>
                  <a:lnTo>
                    <a:pt x="597" y="21772"/>
                  </a:lnTo>
                  <a:cubicBezTo>
                    <a:pt x="597" y="21362"/>
                    <a:pt x="895" y="21138"/>
                    <a:pt x="1343" y="20803"/>
                  </a:cubicBezTo>
                  <a:cubicBezTo>
                    <a:pt x="1790" y="20505"/>
                    <a:pt x="2349" y="20095"/>
                    <a:pt x="2349" y="19349"/>
                  </a:cubicBezTo>
                  <a:cubicBezTo>
                    <a:pt x="2349" y="18566"/>
                    <a:pt x="1790" y="18193"/>
                    <a:pt x="1343" y="17858"/>
                  </a:cubicBezTo>
                  <a:cubicBezTo>
                    <a:pt x="895" y="17560"/>
                    <a:pt x="597" y="17336"/>
                    <a:pt x="597" y="16889"/>
                  </a:cubicBezTo>
                  <a:cubicBezTo>
                    <a:pt x="597" y="16478"/>
                    <a:pt x="895" y="16255"/>
                    <a:pt x="1343" y="15957"/>
                  </a:cubicBezTo>
                  <a:cubicBezTo>
                    <a:pt x="1790" y="15658"/>
                    <a:pt x="2349" y="15248"/>
                    <a:pt x="2349" y="14465"/>
                  </a:cubicBezTo>
                  <a:cubicBezTo>
                    <a:pt x="2349" y="13720"/>
                    <a:pt x="1790" y="13310"/>
                    <a:pt x="1343" y="13011"/>
                  </a:cubicBezTo>
                  <a:cubicBezTo>
                    <a:pt x="895" y="12676"/>
                    <a:pt x="597" y="12452"/>
                    <a:pt x="597" y="12042"/>
                  </a:cubicBezTo>
                  <a:cubicBezTo>
                    <a:pt x="597" y="11669"/>
                    <a:pt x="895" y="11446"/>
                    <a:pt x="1343" y="11110"/>
                  </a:cubicBezTo>
                  <a:cubicBezTo>
                    <a:pt x="1790" y="10812"/>
                    <a:pt x="2349" y="10402"/>
                    <a:pt x="2349" y="9656"/>
                  </a:cubicBezTo>
                  <a:cubicBezTo>
                    <a:pt x="2349" y="8873"/>
                    <a:pt x="1790" y="8463"/>
                    <a:pt x="1343" y="8165"/>
                  </a:cubicBezTo>
                  <a:cubicBezTo>
                    <a:pt x="895" y="7867"/>
                    <a:pt x="597" y="7680"/>
                    <a:pt x="597" y="7233"/>
                  </a:cubicBezTo>
                  <a:cubicBezTo>
                    <a:pt x="597" y="6823"/>
                    <a:pt x="895" y="6599"/>
                    <a:pt x="1343" y="6301"/>
                  </a:cubicBezTo>
                  <a:cubicBezTo>
                    <a:pt x="1790" y="5966"/>
                    <a:pt x="2349" y="5593"/>
                    <a:pt x="2349" y="4810"/>
                  </a:cubicBezTo>
                  <a:cubicBezTo>
                    <a:pt x="2349" y="4064"/>
                    <a:pt x="1790" y="3654"/>
                    <a:pt x="1343" y="3356"/>
                  </a:cubicBezTo>
                  <a:cubicBezTo>
                    <a:pt x="895" y="3020"/>
                    <a:pt x="597" y="2797"/>
                    <a:pt x="597" y="2387"/>
                  </a:cubicBezTo>
                  <a:cubicBezTo>
                    <a:pt x="597" y="1977"/>
                    <a:pt x="895" y="1790"/>
                    <a:pt x="1343" y="1455"/>
                  </a:cubicBezTo>
                  <a:cubicBezTo>
                    <a:pt x="1790" y="1156"/>
                    <a:pt x="2349" y="746"/>
                    <a:pt x="2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903850" y="2660225"/>
              <a:ext cx="59675" cy="544300"/>
            </a:xfrm>
            <a:custGeom>
              <a:avLst/>
              <a:gdLst/>
              <a:ahLst/>
              <a:cxnLst/>
              <a:rect l="l" t="t" r="r" b="b"/>
              <a:pathLst>
                <a:path w="2387" h="21772" extrusionOk="0">
                  <a:moveTo>
                    <a:pt x="1753" y="0"/>
                  </a:moveTo>
                  <a:cubicBezTo>
                    <a:pt x="1753" y="410"/>
                    <a:pt x="1454" y="634"/>
                    <a:pt x="1007" y="932"/>
                  </a:cubicBezTo>
                  <a:cubicBezTo>
                    <a:pt x="560" y="1268"/>
                    <a:pt x="1" y="1641"/>
                    <a:pt x="1" y="2424"/>
                  </a:cubicBezTo>
                  <a:cubicBezTo>
                    <a:pt x="1" y="3169"/>
                    <a:pt x="522" y="3579"/>
                    <a:pt x="1007" y="3877"/>
                  </a:cubicBezTo>
                  <a:cubicBezTo>
                    <a:pt x="1454" y="4213"/>
                    <a:pt x="1753" y="4437"/>
                    <a:pt x="1753" y="4847"/>
                  </a:cubicBezTo>
                  <a:cubicBezTo>
                    <a:pt x="1753" y="5219"/>
                    <a:pt x="1454" y="5443"/>
                    <a:pt x="1007" y="5779"/>
                  </a:cubicBezTo>
                  <a:cubicBezTo>
                    <a:pt x="560" y="6077"/>
                    <a:pt x="1" y="6450"/>
                    <a:pt x="1" y="7233"/>
                  </a:cubicBezTo>
                  <a:cubicBezTo>
                    <a:pt x="1" y="8015"/>
                    <a:pt x="560" y="8388"/>
                    <a:pt x="1007" y="8724"/>
                  </a:cubicBezTo>
                  <a:cubicBezTo>
                    <a:pt x="1454" y="9022"/>
                    <a:pt x="1753" y="9283"/>
                    <a:pt x="1753" y="9656"/>
                  </a:cubicBezTo>
                  <a:cubicBezTo>
                    <a:pt x="1753" y="10066"/>
                    <a:pt x="1454" y="10290"/>
                    <a:pt x="1007" y="10588"/>
                  </a:cubicBezTo>
                  <a:cubicBezTo>
                    <a:pt x="560" y="10923"/>
                    <a:pt x="1" y="11296"/>
                    <a:pt x="1" y="12079"/>
                  </a:cubicBezTo>
                  <a:cubicBezTo>
                    <a:pt x="1" y="12825"/>
                    <a:pt x="560" y="13235"/>
                    <a:pt x="1007" y="13533"/>
                  </a:cubicBezTo>
                  <a:cubicBezTo>
                    <a:pt x="1454" y="13868"/>
                    <a:pt x="1753" y="14092"/>
                    <a:pt x="1753" y="14502"/>
                  </a:cubicBezTo>
                  <a:cubicBezTo>
                    <a:pt x="1753" y="14912"/>
                    <a:pt x="1454" y="15136"/>
                    <a:pt x="1007" y="15471"/>
                  </a:cubicBezTo>
                  <a:cubicBezTo>
                    <a:pt x="560" y="15770"/>
                    <a:pt x="1" y="16142"/>
                    <a:pt x="1" y="16925"/>
                  </a:cubicBezTo>
                  <a:cubicBezTo>
                    <a:pt x="1" y="17708"/>
                    <a:pt x="522" y="18118"/>
                    <a:pt x="1007" y="18379"/>
                  </a:cubicBezTo>
                  <a:cubicBezTo>
                    <a:pt x="1454" y="18678"/>
                    <a:pt x="1753" y="18901"/>
                    <a:pt x="1753" y="19311"/>
                  </a:cubicBezTo>
                  <a:cubicBezTo>
                    <a:pt x="1753" y="19759"/>
                    <a:pt x="1454" y="19982"/>
                    <a:pt x="1007" y="20281"/>
                  </a:cubicBezTo>
                  <a:cubicBezTo>
                    <a:pt x="560" y="20616"/>
                    <a:pt x="1" y="20989"/>
                    <a:pt x="1" y="21772"/>
                  </a:cubicBezTo>
                  <a:lnTo>
                    <a:pt x="634" y="21772"/>
                  </a:lnTo>
                  <a:cubicBezTo>
                    <a:pt x="634" y="21324"/>
                    <a:pt x="933" y="21101"/>
                    <a:pt x="1380" y="20802"/>
                  </a:cubicBezTo>
                  <a:cubicBezTo>
                    <a:pt x="1827" y="20467"/>
                    <a:pt x="2386" y="20094"/>
                    <a:pt x="2386" y="19311"/>
                  </a:cubicBezTo>
                  <a:cubicBezTo>
                    <a:pt x="2386" y="18528"/>
                    <a:pt x="1827" y="18156"/>
                    <a:pt x="1380" y="17857"/>
                  </a:cubicBezTo>
                  <a:cubicBezTo>
                    <a:pt x="895" y="17522"/>
                    <a:pt x="634" y="17298"/>
                    <a:pt x="634" y="16888"/>
                  </a:cubicBezTo>
                  <a:cubicBezTo>
                    <a:pt x="634" y="16478"/>
                    <a:pt x="933" y="16254"/>
                    <a:pt x="1380" y="15956"/>
                  </a:cubicBezTo>
                  <a:cubicBezTo>
                    <a:pt x="1827" y="15658"/>
                    <a:pt x="2386" y="15248"/>
                    <a:pt x="2386" y="14465"/>
                  </a:cubicBezTo>
                  <a:cubicBezTo>
                    <a:pt x="2386" y="13719"/>
                    <a:pt x="1827" y="13309"/>
                    <a:pt x="1380" y="13011"/>
                  </a:cubicBezTo>
                  <a:cubicBezTo>
                    <a:pt x="895" y="12713"/>
                    <a:pt x="634" y="12489"/>
                    <a:pt x="634" y="12079"/>
                  </a:cubicBezTo>
                  <a:cubicBezTo>
                    <a:pt x="634" y="11669"/>
                    <a:pt x="933" y="11445"/>
                    <a:pt x="1380" y="11110"/>
                  </a:cubicBezTo>
                  <a:cubicBezTo>
                    <a:pt x="1827" y="10811"/>
                    <a:pt x="2386" y="10439"/>
                    <a:pt x="2386" y="9656"/>
                  </a:cubicBezTo>
                  <a:cubicBezTo>
                    <a:pt x="2386" y="8873"/>
                    <a:pt x="1827" y="8500"/>
                    <a:pt x="1380" y="8165"/>
                  </a:cubicBezTo>
                  <a:cubicBezTo>
                    <a:pt x="895" y="7866"/>
                    <a:pt x="634" y="7605"/>
                    <a:pt x="634" y="7233"/>
                  </a:cubicBezTo>
                  <a:cubicBezTo>
                    <a:pt x="634" y="6823"/>
                    <a:pt x="933" y="6599"/>
                    <a:pt x="1380" y="6301"/>
                  </a:cubicBezTo>
                  <a:cubicBezTo>
                    <a:pt x="1827" y="5965"/>
                    <a:pt x="2386" y="5592"/>
                    <a:pt x="2386" y="4809"/>
                  </a:cubicBezTo>
                  <a:cubicBezTo>
                    <a:pt x="2386" y="4064"/>
                    <a:pt x="1827" y="3654"/>
                    <a:pt x="1380" y="3355"/>
                  </a:cubicBezTo>
                  <a:cubicBezTo>
                    <a:pt x="895" y="3057"/>
                    <a:pt x="634" y="2796"/>
                    <a:pt x="634" y="2424"/>
                  </a:cubicBezTo>
                  <a:cubicBezTo>
                    <a:pt x="634" y="2013"/>
                    <a:pt x="933" y="1790"/>
                    <a:pt x="1380" y="1492"/>
                  </a:cubicBezTo>
                  <a:cubicBezTo>
                    <a:pt x="1827" y="1156"/>
                    <a:pt x="2386" y="783"/>
                    <a:pt x="2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95584" y="554128"/>
              <a:ext cx="696463" cy="572971"/>
            </a:xfrm>
            <a:custGeom>
              <a:avLst/>
              <a:gdLst/>
              <a:ahLst/>
              <a:cxnLst/>
              <a:rect l="l" t="t" r="r" b="b"/>
              <a:pathLst>
                <a:path w="18363" h="15107" extrusionOk="0">
                  <a:moveTo>
                    <a:pt x="10139" y="1"/>
                  </a:moveTo>
                  <a:cubicBezTo>
                    <a:pt x="3811" y="1"/>
                    <a:pt x="1" y="7991"/>
                    <a:pt x="4941" y="12897"/>
                  </a:cubicBezTo>
                  <a:cubicBezTo>
                    <a:pt x="6389" y="14345"/>
                    <a:pt x="8304" y="15107"/>
                    <a:pt x="10244" y="15107"/>
                  </a:cubicBezTo>
                  <a:cubicBezTo>
                    <a:pt x="11501" y="15107"/>
                    <a:pt x="12768" y="14787"/>
                    <a:pt x="13926" y="14127"/>
                  </a:cubicBezTo>
                  <a:cubicBezTo>
                    <a:pt x="16871" y="12487"/>
                    <a:pt x="18362" y="9095"/>
                    <a:pt x="17579" y="5814"/>
                  </a:cubicBezTo>
                  <a:lnTo>
                    <a:pt x="17579" y="5814"/>
                  </a:lnTo>
                  <a:cubicBezTo>
                    <a:pt x="16834" y="6895"/>
                    <a:pt x="15641" y="7529"/>
                    <a:pt x="14336" y="7529"/>
                  </a:cubicBezTo>
                  <a:cubicBezTo>
                    <a:pt x="10421" y="7529"/>
                    <a:pt x="8818" y="2496"/>
                    <a:pt x="11987" y="222"/>
                  </a:cubicBezTo>
                  <a:cubicBezTo>
                    <a:pt x="11352" y="71"/>
                    <a:pt x="10735" y="1"/>
                    <a:pt x="10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551634" y="535619"/>
              <a:ext cx="288552" cy="240460"/>
            </a:xfrm>
            <a:custGeom>
              <a:avLst/>
              <a:gdLst/>
              <a:ahLst/>
              <a:cxnLst/>
              <a:rect l="l" t="t" r="r" b="b"/>
              <a:pathLst>
                <a:path w="7608" h="6340" extrusionOk="0">
                  <a:moveTo>
                    <a:pt x="2284" y="1"/>
                  </a:moveTo>
                  <a:cubicBezTo>
                    <a:pt x="1534" y="1"/>
                    <a:pt x="750" y="227"/>
                    <a:pt x="0" y="747"/>
                  </a:cubicBezTo>
                  <a:cubicBezTo>
                    <a:pt x="2759" y="1381"/>
                    <a:pt x="4921" y="3543"/>
                    <a:pt x="5592" y="6339"/>
                  </a:cubicBezTo>
                  <a:cubicBezTo>
                    <a:pt x="7608" y="3406"/>
                    <a:pt x="5194" y="1"/>
                    <a:pt x="2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" name="Google Shape;458;p15"/>
            <p:cNvGrpSpPr/>
            <p:nvPr/>
          </p:nvGrpSpPr>
          <p:grpSpPr>
            <a:xfrm>
              <a:off x="-169700" y="3655750"/>
              <a:ext cx="1661750" cy="1677600"/>
              <a:chOff x="464125" y="3655750"/>
              <a:chExt cx="1661750" cy="1677600"/>
            </a:xfrm>
          </p:grpSpPr>
          <p:sp>
            <p:nvSpPr>
              <p:cNvPr id="459" name="Google Shape;459;p15"/>
              <p:cNvSpPr/>
              <p:nvPr/>
            </p:nvSpPr>
            <p:spPr>
              <a:xfrm>
                <a:off x="464125" y="3655750"/>
                <a:ext cx="1135175" cy="1147300"/>
              </a:xfrm>
              <a:custGeom>
                <a:avLst/>
                <a:gdLst/>
                <a:ahLst/>
                <a:cxnLst/>
                <a:rect l="l" t="t" r="r" b="b"/>
                <a:pathLst>
                  <a:path w="45407" h="45892" extrusionOk="0">
                    <a:moveTo>
                      <a:pt x="44959" y="0"/>
                    </a:moveTo>
                    <a:lnTo>
                      <a:pt x="0" y="44960"/>
                    </a:lnTo>
                    <a:lnTo>
                      <a:pt x="0" y="45892"/>
                    </a:lnTo>
                    <a:lnTo>
                      <a:pt x="45407" y="485"/>
                    </a:lnTo>
                    <a:lnTo>
                      <a:pt x="44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64125" y="3806725"/>
                <a:ext cx="1285225" cy="1297375"/>
              </a:xfrm>
              <a:custGeom>
                <a:avLst/>
                <a:gdLst/>
                <a:ahLst/>
                <a:cxnLst/>
                <a:rect l="l" t="t" r="r" b="b"/>
                <a:pathLst>
                  <a:path w="51409" h="51895" extrusionOk="0">
                    <a:moveTo>
                      <a:pt x="50961" y="1"/>
                    </a:moveTo>
                    <a:lnTo>
                      <a:pt x="0" y="50962"/>
                    </a:lnTo>
                    <a:lnTo>
                      <a:pt x="0" y="51894"/>
                    </a:lnTo>
                    <a:lnTo>
                      <a:pt x="51409" y="448"/>
                    </a:lnTo>
                    <a:lnTo>
                      <a:pt x="509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963650" y="4182325"/>
                <a:ext cx="1162225" cy="1151025"/>
              </a:xfrm>
              <a:custGeom>
                <a:avLst/>
                <a:gdLst/>
                <a:ahLst/>
                <a:cxnLst/>
                <a:rect l="l" t="t" r="r" b="b"/>
                <a:pathLst>
                  <a:path w="46489" h="46041" extrusionOk="0">
                    <a:moveTo>
                      <a:pt x="46004" y="0"/>
                    </a:moveTo>
                    <a:lnTo>
                      <a:pt x="1" y="46041"/>
                    </a:lnTo>
                    <a:lnTo>
                      <a:pt x="896" y="46041"/>
                    </a:lnTo>
                    <a:lnTo>
                      <a:pt x="46489" y="485"/>
                    </a:lnTo>
                    <a:lnTo>
                      <a:pt x="46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464125" y="3731225"/>
                <a:ext cx="1210675" cy="1221875"/>
              </a:xfrm>
              <a:custGeom>
                <a:avLst/>
                <a:gdLst/>
                <a:ahLst/>
                <a:cxnLst/>
                <a:rect l="l" t="t" r="r" b="b"/>
                <a:pathLst>
                  <a:path w="48427" h="48875" extrusionOk="0">
                    <a:moveTo>
                      <a:pt x="47942" y="1"/>
                    </a:moveTo>
                    <a:lnTo>
                      <a:pt x="0" y="47943"/>
                    </a:lnTo>
                    <a:lnTo>
                      <a:pt x="0" y="48875"/>
                    </a:lnTo>
                    <a:lnTo>
                      <a:pt x="48426" y="485"/>
                    </a:lnTo>
                    <a:lnTo>
                      <a:pt x="47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62625" y="4032275"/>
                <a:ext cx="1312275" cy="1301075"/>
              </a:xfrm>
              <a:custGeom>
                <a:avLst/>
                <a:gdLst/>
                <a:ahLst/>
                <a:cxnLst/>
                <a:rect l="l" t="t" r="r" b="b"/>
                <a:pathLst>
                  <a:path w="52491" h="52043" extrusionOk="0">
                    <a:moveTo>
                      <a:pt x="52043" y="0"/>
                    </a:moveTo>
                    <a:lnTo>
                      <a:pt x="1" y="52043"/>
                    </a:lnTo>
                    <a:lnTo>
                      <a:pt x="933" y="52043"/>
                    </a:lnTo>
                    <a:lnTo>
                      <a:pt x="52491" y="448"/>
                    </a:lnTo>
                    <a:lnTo>
                      <a:pt x="52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812675" y="4107750"/>
                <a:ext cx="1237725" cy="1225600"/>
              </a:xfrm>
              <a:custGeom>
                <a:avLst/>
                <a:gdLst/>
                <a:ahLst/>
                <a:cxnLst/>
                <a:rect l="l" t="t" r="r" b="b"/>
                <a:pathLst>
                  <a:path w="49509" h="49024" extrusionOk="0">
                    <a:moveTo>
                      <a:pt x="49061" y="1"/>
                    </a:moveTo>
                    <a:lnTo>
                      <a:pt x="1" y="49024"/>
                    </a:lnTo>
                    <a:lnTo>
                      <a:pt x="933" y="49024"/>
                    </a:lnTo>
                    <a:lnTo>
                      <a:pt x="49508" y="448"/>
                    </a:lnTo>
                    <a:lnTo>
                      <a:pt x="490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512575" y="3956775"/>
                <a:ext cx="1387775" cy="1376575"/>
              </a:xfrm>
              <a:custGeom>
                <a:avLst/>
                <a:gdLst/>
                <a:ahLst/>
                <a:cxnLst/>
                <a:rect l="l" t="t" r="r" b="b"/>
                <a:pathLst>
                  <a:path w="55511" h="55063" extrusionOk="0">
                    <a:moveTo>
                      <a:pt x="55026" y="1"/>
                    </a:moveTo>
                    <a:lnTo>
                      <a:pt x="1" y="55063"/>
                    </a:lnTo>
                    <a:lnTo>
                      <a:pt x="895" y="55063"/>
                    </a:lnTo>
                    <a:lnTo>
                      <a:pt x="55510" y="485"/>
                    </a:lnTo>
                    <a:lnTo>
                      <a:pt x="550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464125" y="3882225"/>
                <a:ext cx="1360725" cy="1371925"/>
              </a:xfrm>
              <a:custGeom>
                <a:avLst/>
                <a:gdLst/>
                <a:ahLst/>
                <a:cxnLst/>
                <a:rect l="l" t="t" r="r" b="b"/>
                <a:pathLst>
                  <a:path w="54429" h="54877" extrusionOk="0">
                    <a:moveTo>
                      <a:pt x="53981" y="0"/>
                    </a:moveTo>
                    <a:lnTo>
                      <a:pt x="0" y="53944"/>
                    </a:lnTo>
                    <a:lnTo>
                      <a:pt x="0" y="54876"/>
                    </a:lnTo>
                    <a:lnTo>
                      <a:pt x="54429" y="448"/>
                    </a:lnTo>
                    <a:lnTo>
                      <a:pt x="539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15"/>
            <p:cNvGrpSpPr/>
            <p:nvPr/>
          </p:nvGrpSpPr>
          <p:grpSpPr>
            <a:xfrm>
              <a:off x="7356375" y="-607762"/>
              <a:ext cx="1793200" cy="1765225"/>
              <a:chOff x="5319800" y="238125"/>
              <a:chExt cx="1793200" cy="1765225"/>
            </a:xfrm>
          </p:grpSpPr>
          <p:sp>
            <p:nvSpPr>
              <p:cNvPr id="468" name="Google Shape;468;p15"/>
              <p:cNvSpPr/>
              <p:nvPr/>
            </p:nvSpPr>
            <p:spPr>
              <a:xfrm>
                <a:off x="5319800" y="797300"/>
                <a:ext cx="1226525" cy="1206050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48242" extrusionOk="0">
                    <a:moveTo>
                      <a:pt x="485" y="1"/>
                    </a:moveTo>
                    <a:lnTo>
                      <a:pt x="1" y="486"/>
                    </a:lnTo>
                    <a:lnTo>
                      <a:pt x="48054" y="48241"/>
                    </a:lnTo>
                    <a:lnTo>
                      <a:pt x="49061" y="48241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5480100" y="637950"/>
                <a:ext cx="1387775" cy="1365400"/>
              </a:xfrm>
              <a:custGeom>
                <a:avLst/>
                <a:gdLst/>
                <a:ahLst/>
                <a:cxnLst/>
                <a:rect l="l" t="t" r="r" b="b"/>
                <a:pathLst>
                  <a:path w="55511" h="54616" extrusionOk="0">
                    <a:moveTo>
                      <a:pt x="523" y="0"/>
                    </a:moveTo>
                    <a:lnTo>
                      <a:pt x="1" y="485"/>
                    </a:lnTo>
                    <a:lnTo>
                      <a:pt x="54504" y="54615"/>
                    </a:lnTo>
                    <a:lnTo>
                      <a:pt x="55511" y="54615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5882725" y="238125"/>
                <a:ext cx="1230275" cy="1234900"/>
              </a:xfrm>
              <a:custGeom>
                <a:avLst/>
                <a:gdLst/>
                <a:ahLst/>
                <a:cxnLst/>
                <a:rect l="l" t="t" r="r" b="b"/>
                <a:pathLst>
                  <a:path w="49211" h="49396" extrusionOk="0">
                    <a:moveTo>
                      <a:pt x="485" y="0"/>
                    </a:moveTo>
                    <a:lnTo>
                      <a:pt x="1" y="485"/>
                    </a:lnTo>
                    <a:lnTo>
                      <a:pt x="49210" y="49396"/>
                    </a:lnTo>
                    <a:lnTo>
                      <a:pt x="49210" y="48427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5399950" y="717150"/>
                <a:ext cx="1306700" cy="1286200"/>
              </a:xfrm>
              <a:custGeom>
                <a:avLst/>
                <a:gdLst/>
                <a:ahLst/>
                <a:cxnLst/>
                <a:rect l="l" t="t" r="r" b="b"/>
                <a:pathLst>
                  <a:path w="52268" h="51448" extrusionOk="0">
                    <a:moveTo>
                      <a:pt x="485" y="1"/>
                    </a:moveTo>
                    <a:lnTo>
                      <a:pt x="1" y="485"/>
                    </a:lnTo>
                    <a:lnTo>
                      <a:pt x="51298" y="51447"/>
                    </a:lnTo>
                    <a:lnTo>
                      <a:pt x="52267" y="51447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5721500" y="397475"/>
                <a:ext cx="1391500" cy="1395225"/>
              </a:xfrm>
              <a:custGeom>
                <a:avLst/>
                <a:gdLst/>
                <a:ahLst/>
                <a:cxnLst/>
                <a:rect l="l" t="t" r="r" b="b"/>
                <a:pathLst>
                  <a:path w="55660" h="55809" extrusionOk="0">
                    <a:moveTo>
                      <a:pt x="485" y="1"/>
                    </a:moveTo>
                    <a:lnTo>
                      <a:pt x="0" y="523"/>
                    </a:lnTo>
                    <a:lnTo>
                      <a:pt x="55659" y="55809"/>
                    </a:lnTo>
                    <a:lnTo>
                      <a:pt x="55659" y="54802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5801650" y="318275"/>
                <a:ext cx="1311350" cy="1314125"/>
              </a:xfrm>
              <a:custGeom>
                <a:avLst/>
                <a:gdLst/>
                <a:ahLst/>
                <a:cxnLst/>
                <a:rect l="l" t="t" r="r" b="b"/>
                <a:pathLst>
                  <a:path w="52454" h="52565" extrusionOk="0">
                    <a:moveTo>
                      <a:pt x="522" y="0"/>
                    </a:moveTo>
                    <a:lnTo>
                      <a:pt x="0" y="485"/>
                    </a:lnTo>
                    <a:lnTo>
                      <a:pt x="52453" y="52565"/>
                    </a:lnTo>
                    <a:lnTo>
                      <a:pt x="52453" y="51595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5641350" y="477625"/>
                <a:ext cx="1471650" cy="1474450"/>
              </a:xfrm>
              <a:custGeom>
                <a:avLst/>
                <a:gdLst/>
                <a:ahLst/>
                <a:cxnLst/>
                <a:rect l="l" t="t" r="r" b="b"/>
                <a:pathLst>
                  <a:path w="58866" h="58978" extrusionOk="0">
                    <a:moveTo>
                      <a:pt x="485" y="1"/>
                    </a:moveTo>
                    <a:lnTo>
                      <a:pt x="0" y="486"/>
                    </a:lnTo>
                    <a:lnTo>
                      <a:pt x="58865" y="58978"/>
                    </a:lnTo>
                    <a:lnTo>
                      <a:pt x="58865" y="58008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5561200" y="557775"/>
                <a:ext cx="1466975" cy="1445575"/>
              </a:xfrm>
              <a:custGeom>
                <a:avLst/>
                <a:gdLst/>
                <a:ahLst/>
                <a:cxnLst/>
                <a:rect l="l" t="t" r="r" b="b"/>
                <a:pathLst>
                  <a:path w="58679" h="57823" extrusionOk="0">
                    <a:moveTo>
                      <a:pt x="485" y="1"/>
                    </a:moveTo>
                    <a:lnTo>
                      <a:pt x="0" y="486"/>
                    </a:lnTo>
                    <a:lnTo>
                      <a:pt x="57709" y="57822"/>
                    </a:lnTo>
                    <a:lnTo>
                      <a:pt x="58679" y="57822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6" name="Google Shape;476;p15"/>
          <p:cNvSpPr txBox="1">
            <a:spLocks noGrp="1"/>
          </p:cNvSpPr>
          <p:nvPr>
            <p:ph type="title"/>
          </p:nvPr>
        </p:nvSpPr>
        <p:spPr>
          <a:xfrm>
            <a:off x="2216850" y="691900"/>
            <a:ext cx="4146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5"/>
          <p:cNvSpPr txBox="1">
            <a:spLocks noGrp="1"/>
          </p:cNvSpPr>
          <p:nvPr>
            <p:ph type="subTitle" idx="1"/>
          </p:nvPr>
        </p:nvSpPr>
        <p:spPr>
          <a:xfrm>
            <a:off x="2216850" y="1300425"/>
            <a:ext cx="47103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5"/>
          <p:cNvSpPr txBox="1">
            <a:spLocks noGrp="1"/>
          </p:cNvSpPr>
          <p:nvPr>
            <p:ph type="title" idx="2"/>
          </p:nvPr>
        </p:nvSpPr>
        <p:spPr>
          <a:xfrm>
            <a:off x="2922975" y="2004325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3"/>
          </p:nvPr>
        </p:nvSpPr>
        <p:spPr>
          <a:xfrm>
            <a:off x="3466125" y="2567175"/>
            <a:ext cx="35076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0" name="Google Shape;480;p15"/>
          <p:cNvSpPr txBox="1">
            <a:spLocks noGrp="1"/>
          </p:cNvSpPr>
          <p:nvPr>
            <p:ph type="subTitle" idx="4"/>
          </p:nvPr>
        </p:nvSpPr>
        <p:spPr>
          <a:xfrm>
            <a:off x="4141575" y="4268775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5">
  <p:cSld name="CUSTOM_2_1_1_1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>
            <a:spLocks noGrp="1"/>
          </p:cNvSpPr>
          <p:nvPr>
            <p:ph type="title"/>
          </p:nvPr>
        </p:nvSpPr>
        <p:spPr>
          <a:xfrm>
            <a:off x="3072925" y="691900"/>
            <a:ext cx="299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17"/>
          <p:cNvSpPr txBox="1">
            <a:spLocks noGrp="1"/>
          </p:cNvSpPr>
          <p:nvPr>
            <p:ph type="subTitle" idx="1"/>
          </p:nvPr>
        </p:nvSpPr>
        <p:spPr>
          <a:xfrm>
            <a:off x="2275050" y="1249075"/>
            <a:ext cx="45939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17"/>
          <p:cNvSpPr txBox="1">
            <a:spLocks noGrp="1"/>
          </p:cNvSpPr>
          <p:nvPr>
            <p:ph type="title" idx="2"/>
          </p:nvPr>
        </p:nvSpPr>
        <p:spPr>
          <a:xfrm>
            <a:off x="2275050" y="1881151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17"/>
          <p:cNvSpPr txBox="1">
            <a:spLocks noGrp="1"/>
          </p:cNvSpPr>
          <p:nvPr>
            <p:ph type="subTitle" idx="3"/>
          </p:nvPr>
        </p:nvSpPr>
        <p:spPr>
          <a:xfrm>
            <a:off x="2274875" y="301800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86" name="Google Shape;1486;p17"/>
          <p:cNvSpPr txBox="1">
            <a:spLocks noGrp="1"/>
          </p:cNvSpPr>
          <p:nvPr>
            <p:ph type="subTitle" idx="4"/>
          </p:nvPr>
        </p:nvSpPr>
        <p:spPr>
          <a:xfrm>
            <a:off x="2275050" y="2523351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87" name="Google Shape;1487;p17"/>
          <p:cNvSpPr txBox="1">
            <a:spLocks noGrp="1"/>
          </p:cNvSpPr>
          <p:nvPr>
            <p:ph type="subTitle" idx="5"/>
          </p:nvPr>
        </p:nvSpPr>
        <p:spPr>
          <a:xfrm>
            <a:off x="4712250" y="2523351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grpSp>
        <p:nvGrpSpPr>
          <p:cNvPr id="1488" name="Google Shape;1488;p17"/>
          <p:cNvGrpSpPr/>
          <p:nvPr/>
        </p:nvGrpSpPr>
        <p:grpSpPr>
          <a:xfrm>
            <a:off x="179825" y="-1086525"/>
            <a:ext cx="10087709" cy="6550698"/>
            <a:chOff x="179825" y="-1086525"/>
            <a:chExt cx="10087709" cy="6550698"/>
          </a:xfrm>
        </p:grpSpPr>
        <p:sp>
          <p:nvSpPr>
            <p:cNvPr id="1489" name="Google Shape;1489;p17"/>
            <p:cNvSpPr/>
            <p:nvPr/>
          </p:nvSpPr>
          <p:spPr>
            <a:xfrm>
              <a:off x="7641042" y="993413"/>
              <a:ext cx="1255200" cy="1255200"/>
            </a:xfrm>
            <a:prstGeom prst="ellipse">
              <a:avLst/>
            </a:prstGeom>
            <a:noFill/>
            <a:ln w="1143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7"/>
            <p:cNvSpPr/>
            <p:nvPr/>
          </p:nvSpPr>
          <p:spPr>
            <a:xfrm rot="5400000">
              <a:off x="7639234" y="-1086525"/>
              <a:ext cx="2628300" cy="26283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179825" y="3552225"/>
              <a:ext cx="1333475" cy="1362675"/>
            </a:xfrm>
            <a:custGeom>
              <a:avLst/>
              <a:gdLst/>
              <a:ahLst/>
              <a:cxnLst/>
              <a:rect l="l" t="t" r="r" b="b"/>
              <a:pathLst>
                <a:path w="53339" h="54507" extrusionOk="0">
                  <a:moveTo>
                    <a:pt x="0" y="1"/>
                  </a:moveTo>
                  <a:lnTo>
                    <a:pt x="0" y="54507"/>
                  </a:lnTo>
                  <a:lnTo>
                    <a:pt x="53338" y="54507"/>
                  </a:lnTo>
                  <a:cubicBezTo>
                    <a:pt x="23750" y="53940"/>
                    <a:pt x="33" y="29789"/>
                    <a:pt x="33" y="168"/>
                  </a:cubicBezTo>
                  <a:lnTo>
                    <a:pt x="33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2" name="Google Shape;1492;p17"/>
            <p:cNvGrpSpPr/>
            <p:nvPr/>
          </p:nvGrpSpPr>
          <p:grpSpPr>
            <a:xfrm>
              <a:off x="3905096" y="4464757"/>
              <a:ext cx="1333444" cy="999416"/>
              <a:chOff x="3759291" y="4186775"/>
              <a:chExt cx="1674550" cy="1255075"/>
            </a:xfrm>
          </p:grpSpPr>
          <p:sp>
            <p:nvSpPr>
              <p:cNvPr id="1493" name="Google Shape;1493;p17"/>
              <p:cNvSpPr/>
              <p:nvPr/>
            </p:nvSpPr>
            <p:spPr>
              <a:xfrm>
                <a:off x="3759291" y="4186775"/>
                <a:ext cx="1674550" cy="1255075"/>
              </a:xfrm>
              <a:custGeom>
                <a:avLst/>
                <a:gdLst/>
                <a:ahLst/>
                <a:cxnLst/>
                <a:rect l="l" t="t" r="r" b="b"/>
                <a:pathLst>
                  <a:path w="66982" h="50203" extrusionOk="0">
                    <a:moveTo>
                      <a:pt x="33491" y="0"/>
                    </a:moveTo>
                    <a:cubicBezTo>
                      <a:pt x="14978" y="34"/>
                      <a:pt x="0" y="15011"/>
                      <a:pt x="0" y="33524"/>
                    </a:cubicBezTo>
                    <a:lnTo>
                      <a:pt x="0" y="50203"/>
                    </a:lnTo>
                    <a:lnTo>
                      <a:pt x="4437" y="50203"/>
                    </a:lnTo>
                    <a:lnTo>
                      <a:pt x="4437" y="33524"/>
                    </a:lnTo>
                    <a:cubicBezTo>
                      <a:pt x="4437" y="17480"/>
                      <a:pt x="17446" y="4470"/>
                      <a:pt x="33491" y="4470"/>
                    </a:cubicBezTo>
                    <a:cubicBezTo>
                      <a:pt x="49536" y="4470"/>
                      <a:pt x="62545" y="17480"/>
                      <a:pt x="62545" y="33524"/>
                    </a:cubicBezTo>
                    <a:lnTo>
                      <a:pt x="62545" y="50203"/>
                    </a:lnTo>
                    <a:lnTo>
                      <a:pt x="66982" y="50203"/>
                    </a:lnTo>
                    <a:lnTo>
                      <a:pt x="66982" y="33524"/>
                    </a:lnTo>
                    <a:cubicBezTo>
                      <a:pt x="66982" y="15011"/>
                      <a:pt x="51971" y="34"/>
                      <a:pt x="33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4031141" y="4458625"/>
                <a:ext cx="1131675" cy="983225"/>
              </a:xfrm>
              <a:custGeom>
                <a:avLst/>
                <a:gdLst/>
                <a:ahLst/>
                <a:cxnLst/>
                <a:rect l="l" t="t" r="r" b="b"/>
                <a:pathLst>
                  <a:path w="45267" h="39329" extrusionOk="0">
                    <a:moveTo>
                      <a:pt x="22617" y="1"/>
                    </a:moveTo>
                    <a:cubicBezTo>
                      <a:pt x="10108" y="34"/>
                      <a:pt x="1" y="10141"/>
                      <a:pt x="1" y="22650"/>
                    </a:cubicBezTo>
                    <a:lnTo>
                      <a:pt x="1" y="39329"/>
                    </a:lnTo>
                    <a:lnTo>
                      <a:pt x="4437" y="39329"/>
                    </a:lnTo>
                    <a:lnTo>
                      <a:pt x="4437" y="22650"/>
                    </a:lnTo>
                    <a:cubicBezTo>
                      <a:pt x="4271" y="12476"/>
                      <a:pt x="12443" y="4171"/>
                      <a:pt x="22617" y="4171"/>
                    </a:cubicBezTo>
                    <a:cubicBezTo>
                      <a:pt x="32758" y="4171"/>
                      <a:pt x="40963" y="12476"/>
                      <a:pt x="40797" y="22650"/>
                    </a:cubicBezTo>
                    <a:lnTo>
                      <a:pt x="40797" y="39329"/>
                    </a:lnTo>
                    <a:lnTo>
                      <a:pt x="45267" y="39329"/>
                    </a:lnTo>
                    <a:lnTo>
                      <a:pt x="45267" y="22650"/>
                    </a:lnTo>
                    <a:cubicBezTo>
                      <a:pt x="45233" y="10141"/>
                      <a:pt x="35126" y="34"/>
                      <a:pt x="22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4302166" y="4731325"/>
                <a:ext cx="588800" cy="710525"/>
              </a:xfrm>
              <a:custGeom>
                <a:avLst/>
                <a:gdLst/>
                <a:ahLst/>
                <a:cxnLst/>
                <a:rect l="l" t="t" r="r" b="b"/>
                <a:pathLst>
                  <a:path w="23552" h="28421" extrusionOk="0">
                    <a:moveTo>
                      <a:pt x="11776" y="1"/>
                    </a:moveTo>
                    <a:cubicBezTo>
                      <a:pt x="5271" y="1"/>
                      <a:pt x="34" y="5238"/>
                      <a:pt x="1" y="11742"/>
                    </a:cubicBezTo>
                    <a:lnTo>
                      <a:pt x="1" y="28421"/>
                    </a:lnTo>
                    <a:lnTo>
                      <a:pt x="4471" y="28421"/>
                    </a:lnTo>
                    <a:lnTo>
                      <a:pt x="4471" y="11742"/>
                    </a:lnTo>
                    <a:cubicBezTo>
                      <a:pt x="4471" y="7706"/>
                      <a:pt x="7740" y="4437"/>
                      <a:pt x="11776" y="4437"/>
                    </a:cubicBezTo>
                    <a:cubicBezTo>
                      <a:pt x="15812" y="4437"/>
                      <a:pt x="19115" y="7706"/>
                      <a:pt x="19115" y="11742"/>
                    </a:cubicBezTo>
                    <a:lnTo>
                      <a:pt x="19115" y="28421"/>
                    </a:lnTo>
                    <a:lnTo>
                      <a:pt x="23551" y="28421"/>
                    </a:lnTo>
                    <a:lnTo>
                      <a:pt x="23551" y="11742"/>
                    </a:lnTo>
                    <a:cubicBezTo>
                      <a:pt x="23518" y="5238"/>
                      <a:pt x="18281" y="1"/>
                      <a:pt x="11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17"/>
            <p:cNvGrpSpPr/>
            <p:nvPr/>
          </p:nvGrpSpPr>
          <p:grpSpPr>
            <a:xfrm>
              <a:off x="180013" y="1830300"/>
              <a:ext cx="585425" cy="821425"/>
              <a:chOff x="180013" y="1830300"/>
              <a:chExt cx="585425" cy="821425"/>
            </a:xfrm>
          </p:grpSpPr>
          <p:sp>
            <p:nvSpPr>
              <p:cNvPr id="1497" name="Google Shape;1497;p17"/>
              <p:cNvSpPr/>
              <p:nvPr/>
            </p:nvSpPr>
            <p:spPr>
              <a:xfrm>
                <a:off x="180013" y="1830300"/>
                <a:ext cx="585425" cy="821425"/>
              </a:xfrm>
              <a:custGeom>
                <a:avLst/>
                <a:gdLst/>
                <a:ahLst/>
                <a:cxnLst/>
                <a:rect l="l" t="t" r="r" b="b"/>
                <a:pathLst>
                  <a:path w="23417" h="32857" extrusionOk="0">
                    <a:moveTo>
                      <a:pt x="23417" y="0"/>
                    </a:moveTo>
                    <a:cubicBezTo>
                      <a:pt x="10508" y="0"/>
                      <a:pt x="33" y="10474"/>
                      <a:pt x="0" y="23383"/>
                    </a:cubicBezTo>
                    <a:lnTo>
                      <a:pt x="0" y="32857"/>
                    </a:lnTo>
                    <a:lnTo>
                      <a:pt x="5838" y="32857"/>
                    </a:lnTo>
                    <a:lnTo>
                      <a:pt x="5838" y="23383"/>
                    </a:lnTo>
                    <a:cubicBezTo>
                      <a:pt x="5838" y="13677"/>
                      <a:pt x="13710" y="5804"/>
                      <a:pt x="23417" y="5804"/>
                    </a:cubicBezTo>
                    <a:lnTo>
                      <a:pt x="23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7"/>
              <p:cNvSpPr/>
              <p:nvPr/>
            </p:nvSpPr>
            <p:spPr>
              <a:xfrm>
                <a:off x="461038" y="2110500"/>
                <a:ext cx="304400" cy="541225"/>
              </a:xfrm>
              <a:custGeom>
                <a:avLst/>
                <a:gdLst/>
                <a:ahLst/>
                <a:cxnLst/>
                <a:rect l="l" t="t" r="r" b="b"/>
                <a:pathLst>
                  <a:path w="12176" h="21649" extrusionOk="0">
                    <a:moveTo>
                      <a:pt x="12176" y="0"/>
                    </a:moveTo>
                    <a:cubicBezTo>
                      <a:pt x="5438" y="0"/>
                      <a:pt x="0" y="5437"/>
                      <a:pt x="0" y="12175"/>
                    </a:cubicBezTo>
                    <a:lnTo>
                      <a:pt x="0" y="21649"/>
                    </a:lnTo>
                    <a:lnTo>
                      <a:pt x="5805" y="21649"/>
                    </a:lnTo>
                    <a:lnTo>
                      <a:pt x="5805" y="12175"/>
                    </a:lnTo>
                    <a:cubicBezTo>
                      <a:pt x="5805" y="8640"/>
                      <a:pt x="8640" y="5804"/>
                      <a:pt x="12176" y="5804"/>
                    </a:cubicBezTo>
                    <a:lnTo>
                      <a:pt x="121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9" name="Google Shape;1499;p17"/>
            <p:cNvSpPr/>
            <p:nvPr/>
          </p:nvSpPr>
          <p:spPr>
            <a:xfrm>
              <a:off x="7018637" y="839375"/>
              <a:ext cx="1326994" cy="204324"/>
            </a:xfrm>
            <a:custGeom>
              <a:avLst/>
              <a:gdLst/>
              <a:ahLst/>
              <a:cxnLst/>
              <a:rect l="l" t="t" r="r" b="b"/>
              <a:pathLst>
                <a:path w="63913" h="9841" extrusionOk="0">
                  <a:moveTo>
                    <a:pt x="1" y="0"/>
                  </a:moveTo>
                  <a:lnTo>
                    <a:pt x="1" y="5471"/>
                  </a:lnTo>
                  <a:cubicBezTo>
                    <a:pt x="1669" y="5471"/>
                    <a:pt x="2402" y="6038"/>
                    <a:pt x="3570" y="7038"/>
                  </a:cubicBezTo>
                  <a:cubicBezTo>
                    <a:pt x="5038" y="8206"/>
                    <a:pt x="7006" y="9840"/>
                    <a:pt x="10642" y="9840"/>
                  </a:cubicBezTo>
                  <a:cubicBezTo>
                    <a:pt x="14278" y="9840"/>
                    <a:pt x="16246" y="8206"/>
                    <a:pt x="17680" y="7038"/>
                  </a:cubicBezTo>
                  <a:cubicBezTo>
                    <a:pt x="18881" y="6038"/>
                    <a:pt x="19615" y="5471"/>
                    <a:pt x="21283" y="5471"/>
                  </a:cubicBezTo>
                  <a:cubicBezTo>
                    <a:pt x="22950" y="5471"/>
                    <a:pt x="23684" y="6038"/>
                    <a:pt x="24885" y="7038"/>
                  </a:cubicBezTo>
                  <a:cubicBezTo>
                    <a:pt x="26353" y="8206"/>
                    <a:pt x="28321" y="9840"/>
                    <a:pt x="31957" y="9840"/>
                  </a:cubicBezTo>
                  <a:cubicBezTo>
                    <a:pt x="35593" y="9840"/>
                    <a:pt x="37561" y="8206"/>
                    <a:pt x="38995" y="7038"/>
                  </a:cubicBezTo>
                  <a:cubicBezTo>
                    <a:pt x="40196" y="6038"/>
                    <a:pt x="40930" y="5471"/>
                    <a:pt x="42598" y="5471"/>
                  </a:cubicBezTo>
                  <a:cubicBezTo>
                    <a:pt x="44266" y="5471"/>
                    <a:pt x="45000" y="6038"/>
                    <a:pt x="46167" y="7038"/>
                  </a:cubicBezTo>
                  <a:cubicBezTo>
                    <a:pt x="47635" y="8206"/>
                    <a:pt x="49603" y="9840"/>
                    <a:pt x="53239" y="9840"/>
                  </a:cubicBezTo>
                  <a:cubicBezTo>
                    <a:pt x="56875" y="9840"/>
                    <a:pt x="58876" y="8206"/>
                    <a:pt x="60310" y="7038"/>
                  </a:cubicBezTo>
                  <a:cubicBezTo>
                    <a:pt x="61478" y="6038"/>
                    <a:pt x="62212" y="5471"/>
                    <a:pt x="63913" y="5471"/>
                  </a:cubicBezTo>
                  <a:lnTo>
                    <a:pt x="63913" y="0"/>
                  </a:lnTo>
                  <a:cubicBezTo>
                    <a:pt x="60244" y="0"/>
                    <a:pt x="58276" y="1635"/>
                    <a:pt x="56841" y="2802"/>
                  </a:cubicBezTo>
                  <a:cubicBezTo>
                    <a:pt x="55640" y="3769"/>
                    <a:pt x="54940" y="4370"/>
                    <a:pt x="53239" y="4370"/>
                  </a:cubicBezTo>
                  <a:cubicBezTo>
                    <a:pt x="51571" y="4370"/>
                    <a:pt x="50837" y="3769"/>
                    <a:pt x="49636" y="2802"/>
                  </a:cubicBezTo>
                  <a:cubicBezTo>
                    <a:pt x="48202" y="1635"/>
                    <a:pt x="46267" y="0"/>
                    <a:pt x="42598" y="0"/>
                  </a:cubicBezTo>
                  <a:cubicBezTo>
                    <a:pt x="38962" y="0"/>
                    <a:pt x="36960" y="1635"/>
                    <a:pt x="35526" y="2802"/>
                  </a:cubicBezTo>
                  <a:cubicBezTo>
                    <a:pt x="34325" y="3769"/>
                    <a:pt x="33625" y="4370"/>
                    <a:pt x="31924" y="4370"/>
                  </a:cubicBezTo>
                  <a:cubicBezTo>
                    <a:pt x="30256" y="4370"/>
                    <a:pt x="29522" y="3769"/>
                    <a:pt x="28354" y="2802"/>
                  </a:cubicBezTo>
                  <a:cubicBezTo>
                    <a:pt x="26887" y="1635"/>
                    <a:pt x="24919" y="0"/>
                    <a:pt x="21283" y="0"/>
                  </a:cubicBezTo>
                  <a:cubicBezTo>
                    <a:pt x="17647" y="0"/>
                    <a:pt x="15679" y="1635"/>
                    <a:pt x="14244" y="2802"/>
                  </a:cubicBezTo>
                  <a:cubicBezTo>
                    <a:pt x="13043" y="3769"/>
                    <a:pt x="12310" y="4370"/>
                    <a:pt x="10642" y="4370"/>
                  </a:cubicBezTo>
                  <a:cubicBezTo>
                    <a:pt x="8940" y="4370"/>
                    <a:pt x="8240" y="3769"/>
                    <a:pt x="7039" y="2802"/>
                  </a:cubicBezTo>
                  <a:cubicBezTo>
                    <a:pt x="5605" y="1635"/>
                    <a:pt x="3637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17"/>
            <p:cNvGrpSpPr/>
            <p:nvPr/>
          </p:nvGrpSpPr>
          <p:grpSpPr>
            <a:xfrm>
              <a:off x="1418275" y="2507450"/>
              <a:ext cx="364450" cy="364450"/>
              <a:chOff x="1418275" y="2507450"/>
              <a:chExt cx="364450" cy="364450"/>
            </a:xfrm>
          </p:grpSpPr>
          <p:sp>
            <p:nvSpPr>
              <p:cNvPr id="1501" name="Google Shape;1501;p17"/>
              <p:cNvSpPr/>
              <p:nvPr/>
            </p:nvSpPr>
            <p:spPr>
              <a:xfrm>
                <a:off x="1418275" y="2507450"/>
                <a:ext cx="364450" cy="364450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14578" extrusionOk="0">
                    <a:moveTo>
                      <a:pt x="11542" y="0"/>
                    </a:moveTo>
                    <a:lnTo>
                      <a:pt x="1" y="11575"/>
                    </a:lnTo>
                    <a:lnTo>
                      <a:pt x="3003" y="14577"/>
                    </a:lnTo>
                    <a:lnTo>
                      <a:pt x="14578" y="3036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7"/>
              <p:cNvSpPr/>
              <p:nvPr/>
            </p:nvSpPr>
            <p:spPr>
              <a:xfrm>
                <a:off x="1418275" y="2507450"/>
                <a:ext cx="364450" cy="364450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14578" extrusionOk="0">
                    <a:moveTo>
                      <a:pt x="3003" y="0"/>
                    </a:moveTo>
                    <a:lnTo>
                      <a:pt x="1" y="3036"/>
                    </a:lnTo>
                    <a:lnTo>
                      <a:pt x="11542" y="14577"/>
                    </a:lnTo>
                    <a:lnTo>
                      <a:pt x="14578" y="11575"/>
                    </a:ln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3" name="Google Shape;1503;p17"/>
            <p:cNvSpPr/>
            <p:nvPr/>
          </p:nvSpPr>
          <p:spPr>
            <a:xfrm flipH="1">
              <a:off x="7630350" y="3552225"/>
              <a:ext cx="1333475" cy="1362675"/>
            </a:xfrm>
            <a:custGeom>
              <a:avLst/>
              <a:gdLst/>
              <a:ahLst/>
              <a:cxnLst/>
              <a:rect l="l" t="t" r="r" b="b"/>
              <a:pathLst>
                <a:path w="53339" h="54507" extrusionOk="0">
                  <a:moveTo>
                    <a:pt x="0" y="1"/>
                  </a:moveTo>
                  <a:lnTo>
                    <a:pt x="0" y="54507"/>
                  </a:lnTo>
                  <a:lnTo>
                    <a:pt x="53338" y="54507"/>
                  </a:lnTo>
                  <a:cubicBezTo>
                    <a:pt x="23750" y="53940"/>
                    <a:pt x="33" y="29789"/>
                    <a:pt x="33" y="168"/>
                  </a:cubicBezTo>
                  <a:lnTo>
                    <a:pt x="33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3334950" y="228600"/>
              <a:ext cx="2474100" cy="20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-5400000">
              <a:off x="366454" y="615700"/>
              <a:ext cx="1547700" cy="15477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179829" y="228600"/>
              <a:ext cx="1547700" cy="1547700"/>
            </a:xfrm>
            <a:prstGeom prst="pie">
              <a:avLst>
                <a:gd name="adj1" fmla="val 0"/>
                <a:gd name="adj2" fmla="val 536753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7" name="Google Shape;1507;p17"/>
            <p:cNvGrpSpPr/>
            <p:nvPr/>
          </p:nvGrpSpPr>
          <p:grpSpPr>
            <a:xfrm>
              <a:off x="7979625" y="2507450"/>
              <a:ext cx="366000" cy="341200"/>
              <a:chOff x="7477200" y="3272225"/>
              <a:chExt cx="366000" cy="341200"/>
            </a:xfrm>
          </p:grpSpPr>
          <p:sp>
            <p:nvSpPr>
              <p:cNvPr id="1508" name="Google Shape;1508;p17"/>
              <p:cNvSpPr/>
              <p:nvPr/>
            </p:nvSpPr>
            <p:spPr>
              <a:xfrm>
                <a:off x="74772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7"/>
              <p:cNvSpPr/>
              <p:nvPr/>
            </p:nvSpPr>
            <p:spPr>
              <a:xfrm>
                <a:off x="76296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7"/>
              <p:cNvSpPr/>
              <p:nvPr/>
            </p:nvSpPr>
            <p:spPr>
              <a:xfrm>
                <a:off x="7782000" y="327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7"/>
              <p:cNvSpPr/>
              <p:nvPr/>
            </p:nvSpPr>
            <p:spPr>
              <a:xfrm>
                <a:off x="74772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7"/>
              <p:cNvSpPr/>
              <p:nvPr/>
            </p:nvSpPr>
            <p:spPr>
              <a:xfrm>
                <a:off x="76296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7"/>
              <p:cNvSpPr/>
              <p:nvPr/>
            </p:nvSpPr>
            <p:spPr>
              <a:xfrm>
                <a:off x="7782000" y="341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7"/>
              <p:cNvSpPr/>
              <p:nvPr/>
            </p:nvSpPr>
            <p:spPr>
              <a:xfrm>
                <a:off x="74772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7"/>
              <p:cNvSpPr/>
              <p:nvPr/>
            </p:nvSpPr>
            <p:spPr>
              <a:xfrm>
                <a:off x="76296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7"/>
              <p:cNvSpPr/>
              <p:nvPr/>
            </p:nvSpPr>
            <p:spPr>
              <a:xfrm>
                <a:off x="7782000" y="3552225"/>
                <a:ext cx="61200" cy="61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6">
  <p:cSld name="CUSTOM_2_1_1_1_1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18"/>
          <p:cNvGrpSpPr/>
          <p:nvPr/>
        </p:nvGrpSpPr>
        <p:grpSpPr>
          <a:xfrm>
            <a:off x="-686875" y="-519324"/>
            <a:ext cx="10207025" cy="6097586"/>
            <a:chOff x="-686875" y="-519324"/>
            <a:chExt cx="10207025" cy="6097586"/>
          </a:xfrm>
        </p:grpSpPr>
        <p:sp>
          <p:nvSpPr>
            <p:cNvPr id="1519" name="Google Shape;1519;p18"/>
            <p:cNvSpPr/>
            <p:nvPr/>
          </p:nvSpPr>
          <p:spPr>
            <a:xfrm>
              <a:off x="160375" y="4147850"/>
              <a:ext cx="687900" cy="1215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8382075" y="3425438"/>
              <a:ext cx="967250" cy="1882575"/>
            </a:xfrm>
            <a:custGeom>
              <a:avLst/>
              <a:gdLst/>
              <a:ahLst/>
              <a:cxnLst/>
              <a:rect l="l" t="t" r="r" b="b"/>
              <a:pathLst>
                <a:path w="38690" h="75303" extrusionOk="0">
                  <a:moveTo>
                    <a:pt x="1" y="0"/>
                  </a:moveTo>
                  <a:lnTo>
                    <a:pt x="48" y="190"/>
                  </a:lnTo>
                  <a:cubicBezTo>
                    <a:pt x="96" y="309"/>
                    <a:pt x="143" y="499"/>
                    <a:pt x="238" y="712"/>
                  </a:cubicBezTo>
                  <a:cubicBezTo>
                    <a:pt x="475" y="1353"/>
                    <a:pt x="736" y="1969"/>
                    <a:pt x="1045" y="2562"/>
                  </a:cubicBezTo>
                  <a:cubicBezTo>
                    <a:pt x="1234" y="2942"/>
                    <a:pt x="1424" y="3321"/>
                    <a:pt x="1661" y="3748"/>
                  </a:cubicBezTo>
                  <a:cubicBezTo>
                    <a:pt x="1898" y="4175"/>
                    <a:pt x="2136" y="4579"/>
                    <a:pt x="2420" y="5006"/>
                  </a:cubicBezTo>
                  <a:cubicBezTo>
                    <a:pt x="2705" y="5433"/>
                    <a:pt x="2990" y="5883"/>
                    <a:pt x="3322" y="6310"/>
                  </a:cubicBezTo>
                  <a:cubicBezTo>
                    <a:pt x="3630" y="6737"/>
                    <a:pt x="3938" y="7164"/>
                    <a:pt x="4271" y="7615"/>
                  </a:cubicBezTo>
                  <a:cubicBezTo>
                    <a:pt x="4603" y="8042"/>
                    <a:pt x="4935" y="8445"/>
                    <a:pt x="5291" y="8848"/>
                  </a:cubicBezTo>
                  <a:cubicBezTo>
                    <a:pt x="5623" y="9252"/>
                    <a:pt x="5955" y="9655"/>
                    <a:pt x="6311" y="10011"/>
                  </a:cubicBezTo>
                  <a:cubicBezTo>
                    <a:pt x="6643" y="10390"/>
                    <a:pt x="6998" y="10746"/>
                    <a:pt x="7331" y="11078"/>
                  </a:cubicBezTo>
                  <a:cubicBezTo>
                    <a:pt x="7639" y="11410"/>
                    <a:pt x="7971" y="11719"/>
                    <a:pt x="8256" y="12003"/>
                  </a:cubicBezTo>
                  <a:cubicBezTo>
                    <a:pt x="8825" y="12525"/>
                    <a:pt x="9323" y="12928"/>
                    <a:pt x="9703" y="13237"/>
                  </a:cubicBezTo>
                  <a:cubicBezTo>
                    <a:pt x="9631" y="13355"/>
                    <a:pt x="9631" y="13545"/>
                    <a:pt x="9726" y="13664"/>
                  </a:cubicBezTo>
                  <a:cubicBezTo>
                    <a:pt x="11434" y="16083"/>
                    <a:pt x="13024" y="18574"/>
                    <a:pt x="14470" y="21136"/>
                  </a:cubicBezTo>
                  <a:cubicBezTo>
                    <a:pt x="14399" y="21088"/>
                    <a:pt x="14352" y="21065"/>
                    <a:pt x="14257" y="21041"/>
                  </a:cubicBezTo>
                  <a:cubicBezTo>
                    <a:pt x="13972" y="20922"/>
                    <a:pt x="13711" y="20780"/>
                    <a:pt x="13450" y="20614"/>
                  </a:cubicBezTo>
                  <a:cubicBezTo>
                    <a:pt x="13308" y="20519"/>
                    <a:pt x="13142" y="20472"/>
                    <a:pt x="12976" y="20353"/>
                  </a:cubicBezTo>
                  <a:lnTo>
                    <a:pt x="12454" y="20068"/>
                  </a:lnTo>
                  <a:cubicBezTo>
                    <a:pt x="12264" y="19950"/>
                    <a:pt x="12098" y="19831"/>
                    <a:pt x="11932" y="19712"/>
                  </a:cubicBezTo>
                  <a:cubicBezTo>
                    <a:pt x="11743" y="19570"/>
                    <a:pt x="11553" y="19428"/>
                    <a:pt x="11363" y="19286"/>
                  </a:cubicBezTo>
                  <a:cubicBezTo>
                    <a:pt x="11173" y="19167"/>
                    <a:pt x="11007" y="19001"/>
                    <a:pt x="10817" y="18835"/>
                  </a:cubicBezTo>
                  <a:cubicBezTo>
                    <a:pt x="10628" y="18669"/>
                    <a:pt x="10414" y="18526"/>
                    <a:pt x="10224" y="18337"/>
                  </a:cubicBezTo>
                  <a:cubicBezTo>
                    <a:pt x="10011" y="18147"/>
                    <a:pt x="9821" y="17981"/>
                    <a:pt x="9631" y="17815"/>
                  </a:cubicBezTo>
                  <a:lnTo>
                    <a:pt x="9038" y="17246"/>
                  </a:lnTo>
                  <a:lnTo>
                    <a:pt x="8730" y="16985"/>
                  </a:lnTo>
                  <a:lnTo>
                    <a:pt x="8445" y="16676"/>
                  </a:lnTo>
                  <a:lnTo>
                    <a:pt x="7852" y="16083"/>
                  </a:lnTo>
                  <a:cubicBezTo>
                    <a:pt x="7449" y="15680"/>
                    <a:pt x="7070" y="15277"/>
                    <a:pt x="6690" y="14873"/>
                  </a:cubicBezTo>
                  <a:lnTo>
                    <a:pt x="5551" y="13687"/>
                  </a:lnTo>
                  <a:lnTo>
                    <a:pt x="4484" y="12549"/>
                  </a:lnTo>
                  <a:cubicBezTo>
                    <a:pt x="4152" y="12193"/>
                    <a:pt x="3796" y="11861"/>
                    <a:pt x="3511" y="11529"/>
                  </a:cubicBezTo>
                  <a:cubicBezTo>
                    <a:pt x="3203" y="11220"/>
                    <a:pt x="2918" y="10936"/>
                    <a:pt x="2634" y="10699"/>
                  </a:cubicBezTo>
                  <a:cubicBezTo>
                    <a:pt x="2373" y="10438"/>
                    <a:pt x="2136" y="10224"/>
                    <a:pt x="1946" y="10058"/>
                  </a:cubicBezTo>
                  <a:cubicBezTo>
                    <a:pt x="1756" y="9868"/>
                    <a:pt x="1590" y="9750"/>
                    <a:pt x="1471" y="9655"/>
                  </a:cubicBezTo>
                  <a:lnTo>
                    <a:pt x="1305" y="9513"/>
                  </a:lnTo>
                  <a:lnTo>
                    <a:pt x="1305" y="9513"/>
                  </a:lnTo>
                  <a:cubicBezTo>
                    <a:pt x="1590" y="10485"/>
                    <a:pt x="1970" y="11410"/>
                    <a:pt x="2420" y="12312"/>
                  </a:cubicBezTo>
                  <a:cubicBezTo>
                    <a:pt x="2610" y="12715"/>
                    <a:pt x="2847" y="13142"/>
                    <a:pt x="3084" y="13593"/>
                  </a:cubicBezTo>
                  <a:cubicBezTo>
                    <a:pt x="3345" y="14043"/>
                    <a:pt x="3630" y="14494"/>
                    <a:pt x="3962" y="14968"/>
                  </a:cubicBezTo>
                  <a:cubicBezTo>
                    <a:pt x="4271" y="15419"/>
                    <a:pt x="4626" y="15893"/>
                    <a:pt x="5006" y="16344"/>
                  </a:cubicBezTo>
                  <a:cubicBezTo>
                    <a:pt x="5385" y="16795"/>
                    <a:pt x="5789" y="17246"/>
                    <a:pt x="6192" y="17696"/>
                  </a:cubicBezTo>
                  <a:cubicBezTo>
                    <a:pt x="6571" y="18147"/>
                    <a:pt x="7046" y="18574"/>
                    <a:pt x="7544" y="18930"/>
                  </a:cubicBezTo>
                  <a:cubicBezTo>
                    <a:pt x="7995" y="19309"/>
                    <a:pt x="8469" y="19665"/>
                    <a:pt x="8967" y="19997"/>
                  </a:cubicBezTo>
                  <a:cubicBezTo>
                    <a:pt x="9204" y="20139"/>
                    <a:pt x="9465" y="20282"/>
                    <a:pt x="9726" y="20424"/>
                  </a:cubicBezTo>
                  <a:cubicBezTo>
                    <a:pt x="9964" y="20543"/>
                    <a:pt x="10201" y="20685"/>
                    <a:pt x="10462" y="20804"/>
                  </a:cubicBezTo>
                  <a:cubicBezTo>
                    <a:pt x="10912" y="20993"/>
                    <a:pt x="11387" y="21159"/>
                    <a:pt x="11885" y="21302"/>
                  </a:cubicBezTo>
                  <a:cubicBezTo>
                    <a:pt x="12122" y="21349"/>
                    <a:pt x="12336" y="21420"/>
                    <a:pt x="12549" y="21444"/>
                  </a:cubicBezTo>
                  <a:cubicBezTo>
                    <a:pt x="12739" y="21492"/>
                    <a:pt x="12952" y="21515"/>
                    <a:pt x="13166" y="21539"/>
                  </a:cubicBezTo>
                  <a:cubicBezTo>
                    <a:pt x="13358" y="21553"/>
                    <a:pt x="13541" y="21566"/>
                    <a:pt x="13726" y="21566"/>
                  </a:cubicBezTo>
                  <a:cubicBezTo>
                    <a:pt x="13862" y="21566"/>
                    <a:pt x="13998" y="21559"/>
                    <a:pt x="14138" y="21539"/>
                  </a:cubicBezTo>
                  <a:cubicBezTo>
                    <a:pt x="14304" y="21539"/>
                    <a:pt x="14470" y="21515"/>
                    <a:pt x="14589" y="21492"/>
                  </a:cubicBezTo>
                  <a:cubicBezTo>
                    <a:pt x="15490" y="23105"/>
                    <a:pt x="16344" y="24718"/>
                    <a:pt x="17151" y="26378"/>
                  </a:cubicBezTo>
                  <a:lnTo>
                    <a:pt x="16985" y="26307"/>
                  </a:lnTo>
                  <a:cubicBezTo>
                    <a:pt x="16748" y="26259"/>
                    <a:pt x="16487" y="26117"/>
                    <a:pt x="16202" y="25999"/>
                  </a:cubicBezTo>
                  <a:cubicBezTo>
                    <a:pt x="15894" y="25880"/>
                    <a:pt x="15562" y="25738"/>
                    <a:pt x="15206" y="25572"/>
                  </a:cubicBezTo>
                  <a:cubicBezTo>
                    <a:pt x="14850" y="25429"/>
                    <a:pt x="14470" y="25239"/>
                    <a:pt x="14067" y="25050"/>
                  </a:cubicBezTo>
                  <a:cubicBezTo>
                    <a:pt x="13664" y="24884"/>
                    <a:pt x="13261" y="24646"/>
                    <a:pt x="12834" y="24433"/>
                  </a:cubicBezTo>
                  <a:cubicBezTo>
                    <a:pt x="12620" y="24314"/>
                    <a:pt x="12407" y="24196"/>
                    <a:pt x="12193" y="24077"/>
                  </a:cubicBezTo>
                  <a:lnTo>
                    <a:pt x="11553" y="23698"/>
                  </a:lnTo>
                  <a:cubicBezTo>
                    <a:pt x="11102" y="23460"/>
                    <a:pt x="10675" y="23199"/>
                    <a:pt x="10224" y="22939"/>
                  </a:cubicBezTo>
                  <a:cubicBezTo>
                    <a:pt x="9797" y="22678"/>
                    <a:pt x="9371" y="22393"/>
                    <a:pt x="8944" y="22108"/>
                  </a:cubicBezTo>
                  <a:cubicBezTo>
                    <a:pt x="8730" y="21966"/>
                    <a:pt x="8517" y="21847"/>
                    <a:pt x="8327" y="21705"/>
                  </a:cubicBezTo>
                  <a:cubicBezTo>
                    <a:pt x="8113" y="21563"/>
                    <a:pt x="7924" y="21420"/>
                    <a:pt x="7710" y="21302"/>
                  </a:cubicBezTo>
                  <a:cubicBezTo>
                    <a:pt x="7307" y="21017"/>
                    <a:pt x="6927" y="20756"/>
                    <a:pt x="6571" y="20495"/>
                  </a:cubicBezTo>
                  <a:cubicBezTo>
                    <a:pt x="6216" y="20234"/>
                    <a:pt x="5860" y="19997"/>
                    <a:pt x="5551" y="19736"/>
                  </a:cubicBezTo>
                  <a:cubicBezTo>
                    <a:pt x="5243" y="19499"/>
                    <a:pt x="4935" y="19286"/>
                    <a:pt x="4674" y="19096"/>
                  </a:cubicBezTo>
                  <a:cubicBezTo>
                    <a:pt x="4413" y="18882"/>
                    <a:pt x="4176" y="18716"/>
                    <a:pt x="3986" y="18574"/>
                  </a:cubicBezTo>
                  <a:cubicBezTo>
                    <a:pt x="3796" y="18408"/>
                    <a:pt x="3654" y="18289"/>
                    <a:pt x="3535" y="18218"/>
                  </a:cubicBezTo>
                  <a:lnTo>
                    <a:pt x="3369" y="18099"/>
                  </a:lnTo>
                  <a:lnTo>
                    <a:pt x="3369" y="18099"/>
                  </a:lnTo>
                  <a:lnTo>
                    <a:pt x="3440" y="18289"/>
                  </a:lnTo>
                  <a:cubicBezTo>
                    <a:pt x="3464" y="18408"/>
                    <a:pt x="3535" y="18598"/>
                    <a:pt x="3630" y="18835"/>
                  </a:cubicBezTo>
                  <a:cubicBezTo>
                    <a:pt x="3725" y="19119"/>
                    <a:pt x="3844" y="19380"/>
                    <a:pt x="3986" y="19641"/>
                  </a:cubicBezTo>
                  <a:cubicBezTo>
                    <a:pt x="4152" y="19997"/>
                    <a:pt x="4365" y="20329"/>
                    <a:pt x="4579" y="20661"/>
                  </a:cubicBezTo>
                  <a:cubicBezTo>
                    <a:pt x="4816" y="21041"/>
                    <a:pt x="5101" y="21397"/>
                    <a:pt x="5385" y="21752"/>
                  </a:cubicBezTo>
                  <a:cubicBezTo>
                    <a:pt x="5718" y="22132"/>
                    <a:pt x="6050" y="22512"/>
                    <a:pt x="6429" y="22867"/>
                  </a:cubicBezTo>
                  <a:cubicBezTo>
                    <a:pt x="6809" y="23247"/>
                    <a:pt x="7236" y="23603"/>
                    <a:pt x="7663" y="23935"/>
                  </a:cubicBezTo>
                  <a:cubicBezTo>
                    <a:pt x="8113" y="24291"/>
                    <a:pt x="8564" y="24599"/>
                    <a:pt x="9038" y="24907"/>
                  </a:cubicBezTo>
                  <a:cubicBezTo>
                    <a:pt x="9513" y="25192"/>
                    <a:pt x="10011" y="25453"/>
                    <a:pt x="10533" y="25690"/>
                  </a:cubicBezTo>
                  <a:cubicBezTo>
                    <a:pt x="11031" y="25927"/>
                    <a:pt x="11529" y="26141"/>
                    <a:pt x="12051" y="26307"/>
                  </a:cubicBezTo>
                  <a:cubicBezTo>
                    <a:pt x="12288" y="26402"/>
                    <a:pt x="12549" y="26449"/>
                    <a:pt x="12810" y="26520"/>
                  </a:cubicBezTo>
                  <a:cubicBezTo>
                    <a:pt x="13047" y="26592"/>
                    <a:pt x="13284" y="26663"/>
                    <a:pt x="13522" y="26686"/>
                  </a:cubicBezTo>
                  <a:cubicBezTo>
                    <a:pt x="13996" y="26781"/>
                    <a:pt x="14447" y="26852"/>
                    <a:pt x="14897" y="26876"/>
                  </a:cubicBezTo>
                  <a:lnTo>
                    <a:pt x="15514" y="26900"/>
                  </a:lnTo>
                  <a:cubicBezTo>
                    <a:pt x="15704" y="26900"/>
                    <a:pt x="15894" y="26900"/>
                    <a:pt x="16084" y="26876"/>
                  </a:cubicBezTo>
                  <a:cubicBezTo>
                    <a:pt x="16368" y="26876"/>
                    <a:pt x="16677" y="26829"/>
                    <a:pt x="16961" y="26781"/>
                  </a:cubicBezTo>
                  <a:lnTo>
                    <a:pt x="17317" y="26686"/>
                  </a:lnTo>
                  <a:cubicBezTo>
                    <a:pt x="18123" y="28394"/>
                    <a:pt x="18906" y="30102"/>
                    <a:pt x="19642" y="31834"/>
                  </a:cubicBezTo>
                  <a:cubicBezTo>
                    <a:pt x="19547" y="31834"/>
                    <a:pt x="19452" y="31810"/>
                    <a:pt x="19357" y="31810"/>
                  </a:cubicBezTo>
                  <a:cubicBezTo>
                    <a:pt x="19238" y="31810"/>
                    <a:pt x="19096" y="31810"/>
                    <a:pt x="18930" y="31786"/>
                  </a:cubicBezTo>
                  <a:cubicBezTo>
                    <a:pt x="18788" y="31739"/>
                    <a:pt x="18645" y="31715"/>
                    <a:pt x="18479" y="31692"/>
                  </a:cubicBezTo>
                  <a:lnTo>
                    <a:pt x="17957" y="31620"/>
                  </a:lnTo>
                  <a:cubicBezTo>
                    <a:pt x="17791" y="31597"/>
                    <a:pt x="17602" y="31549"/>
                    <a:pt x="17412" y="31502"/>
                  </a:cubicBezTo>
                  <a:cubicBezTo>
                    <a:pt x="17222" y="31454"/>
                    <a:pt x="17009" y="31431"/>
                    <a:pt x="16819" y="31383"/>
                  </a:cubicBezTo>
                  <a:cubicBezTo>
                    <a:pt x="16629" y="31312"/>
                    <a:pt x="16392" y="31265"/>
                    <a:pt x="16178" y="31193"/>
                  </a:cubicBezTo>
                  <a:lnTo>
                    <a:pt x="15870" y="31099"/>
                  </a:lnTo>
                  <a:lnTo>
                    <a:pt x="15538" y="30980"/>
                  </a:lnTo>
                  <a:cubicBezTo>
                    <a:pt x="15324" y="30909"/>
                    <a:pt x="15087" y="30838"/>
                    <a:pt x="14874" y="30743"/>
                  </a:cubicBezTo>
                  <a:cubicBezTo>
                    <a:pt x="14637" y="30672"/>
                    <a:pt x="14423" y="30553"/>
                    <a:pt x="14186" y="30458"/>
                  </a:cubicBezTo>
                  <a:cubicBezTo>
                    <a:pt x="13949" y="30339"/>
                    <a:pt x="13735" y="30245"/>
                    <a:pt x="13498" y="30150"/>
                  </a:cubicBezTo>
                  <a:cubicBezTo>
                    <a:pt x="13047" y="29936"/>
                    <a:pt x="12597" y="29675"/>
                    <a:pt x="12146" y="29438"/>
                  </a:cubicBezTo>
                  <a:cubicBezTo>
                    <a:pt x="11695" y="29201"/>
                    <a:pt x="11244" y="28916"/>
                    <a:pt x="10817" y="28632"/>
                  </a:cubicBezTo>
                  <a:cubicBezTo>
                    <a:pt x="10604" y="28465"/>
                    <a:pt x="10391" y="28347"/>
                    <a:pt x="10177" y="28205"/>
                  </a:cubicBezTo>
                  <a:cubicBezTo>
                    <a:pt x="9964" y="28062"/>
                    <a:pt x="9774" y="27896"/>
                    <a:pt x="9560" y="27778"/>
                  </a:cubicBezTo>
                  <a:cubicBezTo>
                    <a:pt x="9157" y="27469"/>
                    <a:pt x="8754" y="27208"/>
                    <a:pt x="8398" y="26924"/>
                  </a:cubicBezTo>
                  <a:cubicBezTo>
                    <a:pt x="8018" y="26639"/>
                    <a:pt x="7663" y="26378"/>
                    <a:pt x="7354" y="26117"/>
                  </a:cubicBezTo>
                  <a:cubicBezTo>
                    <a:pt x="7046" y="25856"/>
                    <a:pt x="6714" y="25619"/>
                    <a:pt x="6453" y="25405"/>
                  </a:cubicBezTo>
                  <a:cubicBezTo>
                    <a:pt x="6192" y="25192"/>
                    <a:pt x="5955" y="25026"/>
                    <a:pt x="5765" y="24860"/>
                  </a:cubicBezTo>
                  <a:cubicBezTo>
                    <a:pt x="5575" y="24694"/>
                    <a:pt x="5409" y="24575"/>
                    <a:pt x="5291" y="24504"/>
                  </a:cubicBezTo>
                  <a:lnTo>
                    <a:pt x="5124" y="24362"/>
                  </a:lnTo>
                  <a:lnTo>
                    <a:pt x="5196" y="24575"/>
                  </a:lnTo>
                  <a:cubicBezTo>
                    <a:pt x="5243" y="24694"/>
                    <a:pt x="5291" y="24884"/>
                    <a:pt x="5385" y="25121"/>
                  </a:cubicBezTo>
                  <a:cubicBezTo>
                    <a:pt x="5504" y="25429"/>
                    <a:pt x="5623" y="25690"/>
                    <a:pt x="5765" y="25975"/>
                  </a:cubicBezTo>
                  <a:cubicBezTo>
                    <a:pt x="5836" y="26141"/>
                    <a:pt x="5931" y="26307"/>
                    <a:pt x="6026" y="26473"/>
                  </a:cubicBezTo>
                  <a:cubicBezTo>
                    <a:pt x="6121" y="26663"/>
                    <a:pt x="6239" y="26829"/>
                    <a:pt x="6358" y="27019"/>
                  </a:cubicBezTo>
                  <a:cubicBezTo>
                    <a:pt x="6595" y="27398"/>
                    <a:pt x="6880" y="27801"/>
                    <a:pt x="7164" y="28157"/>
                  </a:cubicBezTo>
                  <a:cubicBezTo>
                    <a:pt x="7520" y="28584"/>
                    <a:pt x="7852" y="28964"/>
                    <a:pt x="8232" y="29343"/>
                  </a:cubicBezTo>
                  <a:cubicBezTo>
                    <a:pt x="8659" y="29746"/>
                    <a:pt x="9086" y="30102"/>
                    <a:pt x="9560" y="30458"/>
                  </a:cubicBezTo>
                  <a:cubicBezTo>
                    <a:pt x="10035" y="30814"/>
                    <a:pt x="10533" y="31122"/>
                    <a:pt x="11031" y="31431"/>
                  </a:cubicBezTo>
                  <a:cubicBezTo>
                    <a:pt x="11553" y="31715"/>
                    <a:pt x="12098" y="31976"/>
                    <a:pt x="12668" y="32190"/>
                  </a:cubicBezTo>
                  <a:cubicBezTo>
                    <a:pt x="13213" y="32403"/>
                    <a:pt x="13759" y="32569"/>
                    <a:pt x="14328" y="32688"/>
                  </a:cubicBezTo>
                  <a:cubicBezTo>
                    <a:pt x="14613" y="32735"/>
                    <a:pt x="14897" y="32783"/>
                    <a:pt x="15158" y="32830"/>
                  </a:cubicBezTo>
                  <a:lnTo>
                    <a:pt x="15562" y="32878"/>
                  </a:lnTo>
                  <a:lnTo>
                    <a:pt x="16700" y="32878"/>
                  </a:lnTo>
                  <a:cubicBezTo>
                    <a:pt x="16961" y="32878"/>
                    <a:pt x="17198" y="32830"/>
                    <a:pt x="17412" y="32806"/>
                  </a:cubicBezTo>
                  <a:cubicBezTo>
                    <a:pt x="17625" y="32783"/>
                    <a:pt x="17839" y="32759"/>
                    <a:pt x="18052" y="32712"/>
                  </a:cubicBezTo>
                  <a:cubicBezTo>
                    <a:pt x="18242" y="32640"/>
                    <a:pt x="18432" y="32593"/>
                    <a:pt x="18622" y="32545"/>
                  </a:cubicBezTo>
                  <a:cubicBezTo>
                    <a:pt x="18788" y="32498"/>
                    <a:pt x="18954" y="32451"/>
                    <a:pt x="19096" y="32403"/>
                  </a:cubicBezTo>
                  <a:cubicBezTo>
                    <a:pt x="19238" y="32332"/>
                    <a:pt x="19357" y="32285"/>
                    <a:pt x="19476" y="32213"/>
                  </a:cubicBezTo>
                  <a:cubicBezTo>
                    <a:pt x="19594" y="32166"/>
                    <a:pt x="19713" y="32118"/>
                    <a:pt x="19784" y="32071"/>
                  </a:cubicBezTo>
                  <a:cubicBezTo>
                    <a:pt x="20424" y="33637"/>
                    <a:pt x="21041" y="35202"/>
                    <a:pt x="21634" y="36815"/>
                  </a:cubicBezTo>
                  <a:lnTo>
                    <a:pt x="21563" y="36768"/>
                  </a:lnTo>
                  <a:cubicBezTo>
                    <a:pt x="21136" y="36578"/>
                    <a:pt x="20567" y="36317"/>
                    <a:pt x="19855" y="36032"/>
                  </a:cubicBezTo>
                  <a:lnTo>
                    <a:pt x="18717" y="35605"/>
                  </a:lnTo>
                  <a:cubicBezTo>
                    <a:pt x="18313" y="35463"/>
                    <a:pt x="17910" y="35321"/>
                    <a:pt x="17459" y="35155"/>
                  </a:cubicBezTo>
                  <a:cubicBezTo>
                    <a:pt x="17032" y="35012"/>
                    <a:pt x="16605" y="34870"/>
                    <a:pt x="16155" y="34704"/>
                  </a:cubicBezTo>
                  <a:cubicBezTo>
                    <a:pt x="15704" y="34514"/>
                    <a:pt x="15277" y="34372"/>
                    <a:pt x="14826" y="34206"/>
                  </a:cubicBezTo>
                  <a:cubicBezTo>
                    <a:pt x="14376" y="34040"/>
                    <a:pt x="13925" y="33874"/>
                    <a:pt x="13522" y="33684"/>
                  </a:cubicBezTo>
                  <a:cubicBezTo>
                    <a:pt x="13095" y="33494"/>
                    <a:pt x="12691" y="33328"/>
                    <a:pt x="12264" y="33162"/>
                  </a:cubicBezTo>
                  <a:cubicBezTo>
                    <a:pt x="11861" y="32972"/>
                    <a:pt x="11482" y="32783"/>
                    <a:pt x="11126" y="32593"/>
                  </a:cubicBezTo>
                  <a:lnTo>
                    <a:pt x="10580" y="32332"/>
                  </a:lnTo>
                  <a:lnTo>
                    <a:pt x="10082" y="32047"/>
                  </a:lnTo>
                  <a:cubicBezTo>
                    <a:pt x="9750" y="31881"/>
                    <a:pt x="9465" y="31715"/>
                    <a:pt x="9204" y="31573"/>
                  </a:cubicBezTo>
                  <a:cubicBezTo>
                    <a:pt x="8920" y="31407"/>
                    <a:pt x="8683" y="31288"/>
                    <a:pt x="8493" y="31170"/>
                  </a:cubicBezTo>
                  <a:cubicBezTo>
                    <a:pt x="8303" y="31051"/>
                    <a:pt x="8137" y="30956"/>
                    <a:pt x="8042" y="30909"/>
                  </a:cubicBezTo>
                  <a:lnTo>
                    <a:pt x="7876" y="30814"/>
                  </a:lnTo>
                  <a:lnTo>
                    <a:pt x="7947" y="31004"/>
                  </a:lnTo>
                  <a:cubicBezTo>
                    <a:pt x="7995" y="31099"/>
                    <a:pt x="8066" y="31288"/>
                    <a:pt x="8161" y="31478"/>
                  </a:cubicBezTo>
                  <a:lnTo>
                    <a:pt x="8351" y="31834"/>
                  </a:lnTo>
                  <a:cubicBezTo>
                    <a:pt x="8398" y="31952"/>
                    <a:pt x="8493" y="32071"/>
                    <a:pt x="8588" y="32213"/>
                  </a:cubicBezTo>
                  <a:cubicBezTo>
                    <a:pt x="8777" y="32522"/>
                    <a:pt x="8991" y="32806"/>
                    <a:pt x="9228" y="33091"/>
                  </a:cubicBezTo>
                  <a:lnTo>
                    <a:pt x="9631" y="33542"/>
                  </a:lnTo>
                  <a:cubicBezTo>
                    <a:pt x="9774" y="33708"/>
                    <a:pt x="9940" y="33850"/>
                    <a:pt x="10106" y="34016"/>
                  </a:cubicBezTo>
                  <a:cubicBezTo>
                    <a:pt x="10462" y="34325"/>
                    <a:pt x="10841" y="34633"/>
                    <a:pt x="11244" y="34918"/>
                  </a:cubicBezTo>
                  <a:cubicBezTo>
                    <a:pt x="11434" y="35060"/>
                    <a:pt x="11671" y="35202"/>
                    <a:pt x="11885" y="35321"/>
                  </a:cubicBezTo>
                  <a:cubicBezTo>
                    <a:pt x="12098" y="35463"/>
                    <a:pt x="12336" y="35605"/>
                    <a:pt x="12573" y="35700"/>
                  </a:cubicBezTo>
                  <a:cubicBezTo>
                    <a:pt x="13024" y="35961"/>
                    <a:pt x="13522" y="36175"/>
                    <a:pt x="13996" y="36365"/>
                  </a:cubicBezTo>
                  <a:cubicBezTo>
                    <a:pt x="14494" y="36531"/>
                    <a:pt x="14992" y="36720"/>
                    <a:pt x="15490" y="36815"/>
                  </a:cubicBezTo>
                  <a:cubicBezTo>
                    <a:pt x="15965" y="36958"/>
                    <a:pt x="16463" y="37052"/>
                    <a:pt x="16961" y="37147"/>
                  </a:cubicBezTo>
                  <a:cubicBezTo>
                    <a:pt x="17436" y="37218"/>
                    <a:pt x="17910" y="37266"/>
                    <a:pt x="18361" y="37290"/>
                  </a:cubicBezTo>
                  <a:cubicBezTo>
                    <a:pt x="18788" y="37313"/>
                    <a:pt x="19215" y="37337"/>
                    <a:pt x="19594" y="37337"/>
                  </a:cubicBezTo>
                  <a:cubicBezTo>
                    <a:pt x="20235" y="37337"/>
                    <a:pt x="20851" y="37313"/>
                    <a:pt x="21468" y="37218"/>
                  </a:cubicBezTo>
                  <a:lnTo>
                    <a:pt x="21753" y="37195"/>
                  </a:lnTo>
                  <a:cubicBezTo>
                    <a:pt x="22014" y="37906"/>
                    <a:pt x="22275" y="38618"/>
                    <a:pt x="22512" y="39330"/>
                  </a:cubicBezTo>
                  <a:cubicBezTo>
                    <a:pt x="22797" y="40231"/>
                    <a:pt x="23105" y="41109"/>
                    <a:pt x="23366" y="41986"/>
                  </a:cubicBezTo>
                  <a:cubicBezTo>
                    <a:pt x="23129" y="41939"/>
                    <a:pt x="22868" y="41868"/>
                    <a:pt x="22559" y="41797"/>
                  </a:cubicBezTo>
                  <a:lnTo>
                    <a:pt x="22085" y="41678"/>
                  </a:lnTo>
                  <a:lnTo>
                    <a:pt x="21563" y="41559"/>
                  </a:lnTo>
                  <a:cubicBezTo>
                    <a:pt x="21183" y="41465"/>
                    <a:pt x="20804" y="41346"/>
                    <a:pt x="20377" y="41227"/>
                  </a:cubicBezTo>
                  <a:cubicBezTo>
                    <a:pt x="19950" y="41109"/>
                    <a:pt x="19523" y="40966"/>
                    <a:pt x="19096" y="40824"/>
                  </a:cubicBezTo>
                  <a:cubicBezTo>
                    <a:pt x="18883" y="40753"/>
                    <a:pt x="18645" y="40682"/>
                    <a:pt x="18432" y="40611"/>
                  </a:cubicBezTo>
                  <a:cubicBezTo>
                    <a:pt x="18195" y="40539"/>
                    <a:pt x="17981" y="40445"/>
                    <a:pt x="17744" y="40373"/>
                  </a:cubicBezTo>
                  <a:cubicBezTo>
                    <a:pt x="17293" y="40207"/>
                    <a:pt x="16866" y="40018"/>
                    <a:pt x="16392" y="39828"/>
                  </a:cubicBezTo>
                  <a:cubicBezTo>
                    <a:pt x="15941" y="39662"/>
                    <a:pt x="15514" y="39472"/>
                    <a:pt x="15064" y="39235"/>
                  </a:cubicBezTo>
                  <a:cubicBezTo>
                    <a:pt x="14850" y="39140"/>
                    <a:pt x="14637" y="39045"/>
                    <a:pt x="14423" y="38950"/>
                  </a:cubicBezTo>
                  <a:cubicBezTo>
                    <a:pt x="14233" y="38855"/>
                    <a:pt x="14020" y="38737"/>
                    <a:pt x="13806" y="38642"/>
                  </a:cubicBezTo>
                  <a:cubicBezTo>
                    <a:pt x="13593" y="38523"/>
                    <a:pt x="13427" y="38405"/>
                    <a:pt x="13213" y="38310"/>
                  </a:cubicBezTo>
                  <a:cubicBezTo>
                    <a:pt x="13024" y="38215"/>
                    <a:pt x="12834" y="38096"/>
                    <a:pt x="12644" y="38001"/>
                  </a:cubicBezTo>
                  <a:cubicBezTo>
                    <a:pt x="12288" y="37764"/>
                    <a:pt x="11932" y="37574"/>
                    <a:pt x="11624" y="37361"/>
                  </a:cubicBezTo>
                  <a:lnTo>
                    <a:pt x="11173" y="37076"/>
                  </a:lnTo>
                  <a:cubicBezTo>
                    <a:pt x="11031" y="36981"/>
                    <a:pt x="10889" y="36863"/>
                    <a:pt x="10770" y="36768"/>
                  </a:cubicBezTo>
                  <a:cubicBezTo>
                    <a:pt x="10509" y="36578"/>
                    <a:pt x="10272" y="36436"/>
                    <a:pt x="10106" y="36293"/>
                  </a:cubicBezTo>
                  <a:cubicBezTo>
                    <a:pt x="9916" y="36127"/>
                    <a:pt x="9774" y="36032"/>
                    <a:pt x="9679" y="35961"/>
                  </a:cubicBezTo>
                  <a:lnTo>
                    <a:pt x="9513" y="35843"/>
                  </a:lnTo>
                  <a:lnTo>
                    <a:pt x="9513" y="35843"/>
                  </a:lnTo>
                  <a:cubicBezTo>
                    <a:pt x="9513" y="35843"/>
                    <a:pt x="9513" y="35914"/>
                    <a:pt x="9560" y="36032"/>
                  </a:cubicBezTo>
                  <a:cubicBezTo>
                    <a:pt x="9584" y="36151"/>
                    <a:pt x="9655" y="36317"/>
                    <a:pt x="9726" y="36554"/>
                  </a:cubicBezTo>
                  <a:cubicBezTo>
                    <a:pt x="9821" y="36839"/>
                    <a:pt x="9940" y="37100"/>
                    <a:pt x="10106" y="37361"/>
                  </a:cubicBezTo>
                  <a:cubicBezTo>
                    <a:pt x="10177" y="37503"/>
                    <a:pt x="10248" y="37669"/>
                    <a:pt x="10367" y="37835"/>
                  </a:cubicBezTo>
                  <a:lnTo>
                    <a:pt x="10699" y="38310"/>
                  </a:lnTo>
                  <a:cubicBezTo>
                    <a:pt x="10960" y="38665"/>
                    <a:pt x="11244" y="39021"/>
                    <a:pt x="11577" y="39330"/>
                  </a:cubicBezTo>
                  <a:cubicBezTo>
                    <a:pt x="11743" y="39519"/>
                    <a:pt x="11932" y="39662"/>
                    <a:pt x="12098" y="39851"/>
                  </a:cubicBezTo>
                  <a:cubicBezTo>
                    <a:pt x="12288" y="40018"/>
                    <a:pt x="12502" y="40184"/>
                    <a:pt x="12691" y="40326"/>
                  </a:cubicBezTo>
                  <a:cubicBezTo>
                    <a:pt x="13118" y="40658"/>
                    <a:pt x="13569" y="40966"/>
                    <a:pt x="14044" y="41227"/>
                  </a:cubicBezTo>
                  <a:cubicBezTo>
                    <a:pt x="14518" y="41488"/>
                    <a:pt x="15016" y="41749"/>
                    <a:pt x="15514" y="41963"/>
                  </a:cubicBezTo>
                  <a:cubicBezTo>
                    <a:pt x="16036" y="42152"/>
                    <a:pt x="16558" y="42342"/>
                    <a:pt x="17080" y="42485"/>
                  </a:cubicBezTo>
                  <a:cubicBezTo>
                    <a:pt x="17578" y="42627"/>
                    <a:pt x="18100" y="42745"/>
                    <a:pt x="18645" y="42817"/>
                  </a:cubicBezTo>
                  <a:cubicBezTo>
                    <a:pt x="19120" y="42888"/>
                    <a:pt x="19618" y="42911"/>
                    <a:pt x="20116" y="42935"/>
                  </a:cubicBezTo>
                  <a:cubicBezTo>
                    <a:pt x="20567" y="42935"/>
                    <a:pt x="21017" y="42911"/>
                    <a:pt x="21444" y="42864"/>
                  </a:cubicBezTo>
                  <a:lnTo>
                    <a:pt x="22037" y="42793"/>
                  </a:lnTo>
                  <a:cubicBezTo>
                    <a:pt x="22227" y="42769"/>
                    <a:pt x="22417" y="42722"/>
                    <a:pt x="22583" y="42674"/>
                  </a:cubicBezTo>
                  <a:cubicBezTo>
                    <a:pt x="22868" y="42627"/>
                    <a:pt x="23129" y="42532"/>
                    <a:pt x="23413" y="42437"/>
                  </a:cubicBezTo>
                  <a:lnTo>
                    <a:pt x="23484" y="42390"/>
                  </a:lnTo>
                  <a:cubicBezTo>
                    <a:pt x="23983" y="43955"/>
                    <a:pt x="24410" y="45521"/>
                    <a:pt x="24742" y="47110"/>
                  </a:cubicBezTo>
                  <a:lnTo>
                    <a:pt x="24623" y="47110"/>
                  </a:lnTo>
                  <a:lnTo>
                    <a:pt x="24338" y="47086"/>
                  </a:lnTo>
                  <a:cubicBezTo>
                    <a:pt x="24220" y="47086"/>
                    <a:pt x="24077" y="47063"/>
                    <a:pt x="23959" y="47039"/>
                  </a:cubicBezTo>
                  <a:cubicBezTo>
                    <a:pt x="23840" y="47015"/>
                    <a:pt x="23698" y="46991"/>
                    <a:pt x="23532" y="46968"/>
                  </a:cubicBezTo>
                  <a:cubicBezTo>
                    <a:pt x="23200" y="46897"/>
                    <a:pt x="22868" y="46802"/>
                    <a:pt x="22559" y="46683"/>
                  </a:cubicBezTo>
                  <a:cubicBezTo>
                    <a:pt x="22203" y="46588"/>
                    <a:pt x="21824" y="46446"/>
                    <a:pt x="21421" y="46256"/>
                  </a:cubicBezTo>
                  <a:cubicBezTo>
                    <a:pt x="21041" y="46090"/>
                    <a:pt x="20638" y="45900"/>
                    <a:pt x="20211" y="45711"/>
                  </a:cubicBezTo>
                  <a:cubicBezTo>
                    <a:pt x="19784" y="45497"/>
                    <a:pt x="19357" y="45284"/>
                    <a:pt x="18930" y="45046"/>
                  </a:cubicBezTo>
                  <a:cubicBezTo>
                    <a:pt x="18479" y="44809"/>
                    <a:pt x="18052" y="44548"/>
                    <a:pt x="17625" y="44311"/>
                  </a:cubicBezTo>
                  <a:cubicBezTo>
                    <a:pt x="17175" y="44050"/>
                    <a:pt x="16748" y="43789"/>
                    <a:pt x="16321" y="43528"/>
                  </a:cubicBezTo>
                  <a:lnTo>
                    <a:pt x="15064" y="42769"/>
                  </a:lnTo>
                  <a:lnTo>
                    <a:pt x="12810" y="41346"/>
                  </a:lnTo>
                  <a:cubicBezTo>
                    <a:pt x="12146" y="40919"/>
                    <a:pt x="11600" y="40563"/>
                    <a:pt x="11197" y="40302"/>
                  </a:cubicBezTo>
                  <a:lnTo>
                    <a:pt x="10746" y="39994"/>
                  </a:lnTo>
                  <a:lnTo>
                    <a:pt x="10580" y="39875"/>
                  </a:lnTo>
                  <a:lnTo>
                    <a:pt x="10580" y="39875"/>
                  </a:lnTo>
                  <a:cubicBezTo>
                    <a:pt x="10580" y="39875"/>
                    <a:pt x="10580" y="39946"/>
                    <a:pt x="10628" y="40065"/>
                  </a:cubicBezTo>
                  <a:cubicBezTo>
                    <a:pt x="10699" y="40255"/>
                    <a:pt x="10770" y="40421"/>
                    <a:pt x="10841" y="40587"/>
                  </a:cubicBezTo>
                  <a:cubicBezTo>
                    <a:pt x="11126" y="41204"/>
                    <a:pt x="11482" y="41797"/>
                    <a:pt x="11909" y="42318"/>
                  </a:cubicBezTo>
                  <a:cubicBezTo>
                    <a:pt x="12170" y="42674"/>
                    <a:pt x="12454" y="43030"/>
                    <a:pt x="12763" y="43362"/>
                  </a:cubicBezTo>
                  <a:cubicBezTo>
                    <a:pt x="13095" y="43718"/>
                    <a:pt x="13450" y="44074"/>
                    <a:pt x="13830" y="44382"/>
                  </a:cubicBezTo>
                  <a:cubicBezTo>
                    <a:pt x="14233" y="44738"/>
                    <a:pt x="14637" y="45070"/>
                    <a:pt x="15087" y="45402"/>
                  </a:cubicBezTo>
                  <a:cubicBezTo>
                    <a:pt x="15514" y="45711"/>
                    <a:pt x="15989" y="46019"/>
                    <a:pt x="16463" y="46280"/>
                  </a:cubicBezTo>
                  <a:cubicBezTo>
                    <a:pt x="16937" y="46564"/>
                    <a:pt x="17436" y="46802"/>
                    <a:pt x="17957" y="47039"/>
                  </a:cubicBezTo>
                  <a:cubicBezTo>
                    <a:pt x="18432" y="47252"/>
                    <a:pt x="18954" y="47442"/>
                    <a:pt x="19476" y="47608"/>
                  </a:cubicBezTo>
                  <a:cubicBezTo>
                    <a:pt x="19974" y="47751"/>
                    <a:pt x="20472" y="47869"/>
                    <a:pt x="20994" y="47940"/>
                  </a:cubicBezTo>
                  <a:cubicBezTo>
                    <a:pt x="21255" y="47988"/>
                    <a:pt x="21492" y="47988"/>
                    <a:pt x="21729" y="48011"/>
                  </a:cubicBezTo>
                  <a:cubicBezTo>
                    <a:pt x="21836" y="48023"/>
                    <a:pt x="21948" y="48029"/>
                    <a:pt x="22061" y="48029"/>
                  </a:cubicBezTo>
                  <a:cubicBezTo>
                    <a:pt x="22174" y="48029"/>
                    <a:pt x="22287" y="48023"/>
                    <a:pt x="22393" y="48011"/>
                  </a:cubicBezTo>
                  <a:cubicBezTo>
                    <a:pt x="22797" y="47988"/>
                    <a:pt x="23200" y="47940"/>
                    <a:pt x="23579" y="47845"/>
                  </a:cubicBezTo>
                  <a:cubicBezTo>
                    <a:pt x="23745" y="47822"/>
                    <a:pt x="23911" y="47751"/>
                    <a:pt x="24054" y="47703"/>
                  </a:cubicBezTo>
                  <a:cubicBezTo>
                    <a:pt x="24196" y="47656"/>
                    <a:pt x="24315" y="47584"/>
                    <a:pt x="24457" y="47537"/>
                  </a:cubicBezTo>
                  <a:cubicBezTo>
                    <a:pt x="24576" y="47466"/>
                    <a:pt x="24694" y="47395"/>
                    <a:pt x="24813" y="47324"/>
                  </a:cubicBezTo>
                  <a:cubicBezTo>
                    <a:pt x="25121" y="48723"/>
                    <a:pt x="25358" y="50146"/>
                    <a:pt x="25501" y="51570"/>
                  </a:cubicBezTo>
                  <a:cubicBezTo>
                    <a:pt x="25406" y="51546"/>
                    <a:pt x="25311" y="51498"/>
                    <a:pt x="25192" y="51451"/>
                  </a:cubicBezTo>
                  <a:lnTo>
                    <a:pt x="24552" y="51166"/>
                  </a:lnTo>
                  <a:lnTo>
                    <a:pt x="23722" y="50834"/>
                  </a:lnTo>
                  <a:lnTo>
                    <a:pt x="22773" y="50478"/>
                  </a:lnTo>
                  <a:cubicBezTo>
                    <a:pt x="22417" y="50360"/>
                    <a:pt x="22085" y="50194"/>
                    <a:pt x="21729" y="50075"/>
                  </a:cubicBezTo>
                  <a:cubicBezTo>
                    <a:pt x="21350" y="49933"/>
                    <a:pt x="20994" y="49767"/>
                    <a:pt x="20614" y="49624"/>
                  </a:cubicBezTo>
                  <a:cubicBezTo>
                    <a:pt x="20258" y="49482"/>
                    <a:pt x="19879" y="49316"/>
                    <a:pt x="19499" y="49150"/>
                  </a:cubicBezTo>
                  <a:cubicBezTo>
                    <a:pt x="19143" y="48984"/>
                    <a:pt x="18764" y="48842"/>
                    <a:pt x="18408" y="48652"/>
                  </a:cubicBezTo>
                  <a:cubicBezTo>
                    <a:pt x="18242" y="48581"/>
                    <a:pt x="18052" y="48510"/>
                    <a:pt x="17886" y="48415"/>
                  </a:cubicBezTo>
                  <a:cubicBezTo>
                    <a:pt x="17720" y="48320"/>
                    <a:pt x="17530" y="48249"/>
                    <a:pt x="17364" y="48154"/>
                  </a:cubicBezTo>
                  <a:cubicBezTo>
                    <a:pt x="17032" y="47988"/>
                    <a:pt x="16700" y="47822"/>
                    <a:pt x="16392" y="47656"/>
                  </a:cubicBezTo>
                  <a:cubicBezTo>
                    <a:pt x="16084" y="47490"/>
                    <a:pt x="15775" y="47324"/>
                    <a:pt x="15490" y="47158"/>
                  </a:cubicBezTo>
                  <a:cubicBezTo>
                    <a:pt x="15230" y="47015"/>
                    <a:pt x="14969" y="46873"/>
                    <a:pt x="14731" y="46731"/>
                  </a:cubicBezTo>
                  <a:cubicBezTo>
                    <a:pt x="14518" y="46588"/>
                    <a:pt x="14304" y="46493"/>
                    <a:pt x="14138" y="46375"/>
                  </a:cubicBezTo>
                  <a:cubicBezTo>
                    <a:pt x="13996" y="46280"/>
                    <a:pt x="13854" y="46209"/>
                    <a:pt x="13735" y="46161"/>
                  </a:cubicBezTo>
                  <a:lnTo>
                    <a:pt x="13593" y="46066"/>
                  </a:lnTo>
                  <a:lnTo>
                    <a:pt x="13593" y="46066"/>
                  </a:lnTo>
                  <a:cubicBezTo>
                    <a:pt x="13593" y="46066"/>
                    <a:pt x="13617" y="46138"/>
                    <a:pt x="13640" y="46232"/>
                  </a:cubicBezTo>
                  <a:cubicBezTo>
                    <a:pt x="13664" y="46327"/>
                    <a:pt x="13711" y="46493"/>
                    <a:pt x="13806" y="46683"/>
                  </a:cubicBezTo>
                  <a:cubicBezTo>
                    <a:pt x="13877" y="46897"/>
                    <a:pt x="13972" y="47134"/>
                    <a:pt x="14091" y="47347"/>
                  </a:cubicBezTo>
                  <a:cubicBezTo>
                    <a:pt x="14162" y="47466"/>
                    <a:pt x="14233" y="47608"/>
                    <a:pt x="14304" y="47751"/>
                  </a:cubicBezTo>
                  <a:cubicBezTo>
                    <a:pt x="14399" y="47869"/>
                    <a:pt x="14494" y="48011"/>
                    <a:pt x="14613" y="48154"/>
                  </a:cubicBezTo>
                  <a:cubicBezTo>
                    <a:pt x="14731" y="48296"/>
                    <a:pt x="14826" y="48438"/>
                    <a:pt x="14945" y="48581"/>
                  </a:cubicBezTo>
                  <a:lnTo>
                    <a:pt x="15324" y="49031"/>
                  </a:lnTo>
                  <a:cubicBezTo>
                    <a:pt x="15917" y="49648"/>
                    <a:pt x="16605" y="50194"/>
                    <a:pt x="17364" y="50644"/>
                  </a:cubicBezTo>
                  <a:cubicBezTo>
                    <a:pt x="17768" y="50858"/>
                    <a:pt x="18171" y="51071"/>
                    <a:pt x="18598" y="51261"/>
                  </a:cubicBezTo>
                  <a:cubicBezTo>
                    <a:pt x="19025" y="51451"/>
                    <a:pt x="19452" y="51593"/>
                    <a:pt x="19903" y="51736"/>
                  </a:cubicBezTo>
                  <a:cubicBezTo>
                    <a:pt x="20330" y="51854"/>
                    <a:pt x="20757" y="51949"/>
                    <a:pt x="21183" y="52020"/>
                  </a:cubicBezTo>
                  <a:cubicBezTo>
                    <a:pt x="21587" y="52091"/>
                    <a:pt x="22014" y="52139"/>
                    <a:pt x="22417" y="52163"/>
                  </a:cubicBezTo>
                  <a:cubicBezTo>
                    <a:pt x="22607" y="52174"/>
                    <a:pt x="22791" y="52180"/>
                    <a:pt x="22974" y="52180"/>
                  </a:cubicBezTo>
                  <a:cubicBezTo>
                    <a:pt x="23158" y="52180"/>
                    <a:pt x="23342" y="52174"/>
                    <a:pt x="23532" y="52163"/>
                  </a:cubicBezTo>
                  <a:cubicBezTo>
                    <a:pt x="23840" y="52139"/>
                    <a:pt x="24149" y="52115"/>
                    <a:pt x="24457" y="52044"/>
                  </a:cubicBezTo>
                  <a:cubicBezTo>
                    <a:pt x="24694" y="52020"/>
                    <a:pt x="24931" y="51973"/>
                    <a:pt x="25169" y="51902"/>
                  </a:cubicBezTo>
                  <a:cubicBezTo>
                    <a:pt x="25311" y="51878"/>
                    <a:pt x="25430" y="51831"/>
                    <a:pt x="25524" y="51807"/>
                  </a:cubicBezTo>
                  <a:cubicBezTo>
                    <a:pt x="25667" y="53325"/>
                    <a:pt x="25714" y="54867"/>
                    <a:pt x="25667" y="56409"/>
                  </a:cubicBezTo>
                  <a:lnTo>
                    <a:pt x="25524" y="56385"/>
                  </a:lnTo>
                  <a:cubicBezTo>
                    <a:pt x="25311" y="56337"/>
                    <a:pt x="25074" y="56219"/>
                    <a:pt x="24813" y="56148"/>
                  </a:cubicBezTo>
                  <a:cubicBezTo>
                    <a:pt x="24528" y="56077"/>
                    <a:pt x="24243" y="55958"/>
                    <a:pt x="23911" y="55839"/>
                  </a:cubicBezTo>
                  <a:cubicBezTo>
                    <a:pt x="23579" y="55721"/>
                    <a:pt x="23247" y="55578"/>
                    <a:pt x="22891" y="55436"/>
                  </a:cubicBezTo>
                  <a:cubicBezTo>
                    <a:pt x="22536" y="55317"/>
                    <a:pt x="22156" y="55151"/>
                    <a:pt x="21777" y="54985"/>
                  </a:cubicBezTo>
                  <a:cubicBezTo>
                    <a:pt x="21587" y="54891"/>
                    <a:pt x="21373" y="54796"/>
                    <a:pt x="21183" y="54724"/>
                  </a:cubicBezTo>
                  <a:cubicBezTo>
                    <a:pt x="20970" y="54653"/>
                    <a:pt x="20780" y="54535"/>
                    <a:pt x="20590" y="54440"/>
                  </a:cubicBezTo>
                  <a:cubicBezTo>
                    <a:pt x="20187" y="54274"/>
                    <a:pt x="19784" y="54060"/>
                    <a:pt x="19404" y="53871"/>
                  </a:cubicBezTo>
                  <a:cubicBezTo>
                    <a:pt x="19191" y="53776"/>
                    <a:pt x="19001" y="53681"/>
                    <a:pt x="18811" y="53586"/>
                  </a:cubicBezTo>
                  <a:cubicBezTo>
                    <a:pt x="18598" y="53491"/>
                    <a:pt x="18408" y="53396"/>
                    <a:pt x="18218" y="53277"/>
                  </a:cubicBezTo>
                  <a:cubicBezTo>
                    <a:pt x="18005" y="53183"/>
                    <a:pt x="17839" y="53088"/>
                    <a:pt x="17649" y="52993"/>
                  </a:cubicBezTo>
                  <a:cubicBezTo>
                    <a:pt x="17436" y="52898"/>
                    <a:pt x="17270" y="52779"/>
                    <a:pt x="17104" y="52684"/>
                  </a:cubicBezTo>
                  <a:cubicBezTo>
                    <a:pt x="16724" y="52471"/>
                    <a:pt x="16416" y="52258"/>
                    <a:pt x="16060" y="52068"/>
                  </a:cubicBezTo>
                  <a:lnTo>
                    <a:pt x="15609" y="51759"/>
                  </a:lnTo>
                  <a:cubicBezTo>
                    <a:pt x="15443" y="51664"/>
                    <a:pt x="15301" y="51570"/>
                    <a:pt x="15158" y="51475"/>
                  </a:cubicBezTo>
                  <a:cubicBezTo>
                    <a:pt x="14921" y="51261"/>
                    <a:pt x="14637" y="51095"/>
                    <a:pt x="14423" y="50905"/>
                  </a:cubicBezTo>
                  <a:cubicBezTo>
                    <a:pt x="14328" y="50811"/>
                    <a:pt x="14233" y="50739"/>
                    <a:pt x="14138" y="50668"/>
                  </a:cubicBezTo>
                  <a:cubicBezTo>
                    <a:pt x="14044" y="50597"/>
                    <a:pt x="13949" y="50502"/>
                    <a:pt x="13877" y="50431"/>
                  </a:cubicBezTo>
                  <a:cubicBezTo>
                    <a:pt x="13735" y="50289"/>
                    <a:pt x="13593" y="50170"/>
                    <a:pt x="13522" y="50075"/>
                  </a:cubicBezTo>
                  <a:lnTo>
                    <a:pt x="13379" y="49957"/>
                  </a:lnTo>
                  <a:lnTo>
                    <a:pt x="13379" y="49957"/>
                  </a:lnTo>
                  <a:cubicBezTo>
                    <a:pt x="13379" y="49957"/>
                    <a:pt x="13379" y="50028"/>
                    <a:pt x="13403" y="50146"/>
                  </a:cubicBezTo>
                  <a:cubicBezTo>
                    <a:pt x="13427" y="50265"/>
                    <a:pt x="13427" y="50431"/>
                    <a:pt x="13474" y="50644"/>
                  </a:cubicBezTo>
                  <a:cubicBezTo>
                    <a:pt x="13522" y="50929"/>
                    <a:pt x="13617" y="51166"/>
                    <a:pt x="13711" y="51427"/>
                  </a:cubicBezTo>
                  <a:cubicBezTo>
                    <a:pt x="13854" y="51759"/>
                    <a:pt x="14020" y="52068"/>
                    <a:pt x="14186" y="52376"/>
                  </a:cubicBezTo>
                  <a:cubicBezTo>
                    <a:pt x="14423" y="52732"/>
                    <a:pt x="14660" y="53064"/>
                    <a:pt x="14921" y="53372"/>
                  </a:cubicBezTo>
                  <a:cubicBezTo>
                    <a:pt x="15230" y="53728"/>
                    <a:pt x="15562" y="54037"/>
                    <a:pt x="15917" y="54345"/>
                  </a:cubicBezTo>
                  <a:cubicBezTo>
                    <a:pt x="16084" y="54511"/>
                    <a:pt x="16273" y="54630"/>
                    <a:pt x="16463" y="54796"/>
                  </a:cubicBezTo>
                  <a:cubicBezTo>
                    <a:pt x="16653" y="54962"/>
                    <a:pt x="16866" y="55104"/>
                    <a:pt x="17056" y="55223"/>
                  </a:cubicBezTo>
                  <a:cubicBezTo>
                    <a:pt x="17483" y="55507"/>
                    <a:pt x="17910" y="55744"/>
                    <a:pt x="18361" y="55982"/>
                  </a:cubicBezTo>
                  <a:cubicBezTo>
                    <a:pt x="18811" y="56195"/>
                    <a:pt x="19286" y="56385"/>
                    <a:pt x="19737" y="56551"/>
                  </a:cubicBezTo>
                  <a:cubicBezTo>
                    <a:pt x="20211" y="56717"/>
                    <a:pt x="20662" y="56859"/>
                    <a:pt x="21136" y="56954"/>
                  </a:cubicBezTo>
                  <a:cubicBezTo>
                    <a:pt x="21587" y="57049"/>
                    <a:pt x="22037" y="57120"/>
                    <a:pt x="22488" y="57168"/>
                  </a:cubicBezTo>
                  <a:cubicBezTo>
                    <a:pt x="22891" y="57191"/>
                    <a:pt x="23295" y="57191"/>
                    <a:pt x="23722" y="57191"/>
                  </a:cubicBezTo>
                  <a:cubicBezTo>
                    <a:pt x="24054" y="57168"/>
                    <a:pt x="24410" y="57120"/>
                    <a:pt x="24765" y="57073"/>
                  </a:cubicBezTo>
                  <a:cubicBezTo>
                    <a:pt x="25026" y="57025"/>
                    <a:pt x="25287" y="56954"/>
                    <a:pt x="25524" y="56859"/>
                  </a:cubicBezTo>
                  <a:lnTo>
                    <a:pt x="25643" y="56836"/>
                  </a:lnTo>
                  <a:lnTo>
                    <a:pt x="25643" y="56836"/>
                  </a:lnTo>
                  <a:cubicBezTo>
                    <a:pt x="25572" y="58188"/>
                    <a:pt x="25453" y="59540"/>
                    <a:pt x="25240" y="60892"/>
                  </a:cubicBezTo>
                  <a:cubicBezTo>
                    <a:pt x="25145" y="60868"/>
                    <a:pt x="25026" y="60821"/>
                    <a:pt x="24931" y="60797"/>
                  </a:cubicBezTo>
                  <a:cubicBezTo>
                    <a:pt x="24718" y="60750"/>
                    <a:pt x="24481" y="60631"/>
                    <a:pt x="24196" y="60536"/>
                  </a:cubicBezTo>
                  <a:cubicBezTo>
                    <a:pt x="23935" y="60417"/>
                    <a:pt x="23650" y="60299"/>
                    <a:pt x="23318" y="60180"/>
                  </a:cubicBezTo>
                  <a:cubicBezTo>
                    <a:pt x="22986" y="60038"/>
                    <a:pt x="22654" y="59872"/>
                    <a:pt x="22275" y="59753"/>
                  </a:cubicBezTo>
                  <a:lnTo>
                    <a:pt x="21183" y="59208"/>
                  </a:lnTo>
                  <a:cubicBezTo>
                    <a:pt x="20994" y="59113"/>
                    <a:pt x="20780" y="59018"/>
                    <a:pt x="20590" y="58923"/>
                  </a:cubicBezTo>
                  <a:cubicBezTo>
                    <a:pt x="20377" y="58804"/>
                    <a:pt x="20187" y="58710"/>
                    <a:pt x="19997" y="58615"/>
                  </a:cubicBezTo>
                  <a:cubicBezTo>
                    <a:pt x="19594" y="58425"/>
                    <a:pt x="19191" y="58188"/>
                    <a:pt x="18811" y="57998"/>
                  </a:cubicBezTo>
                  <a:cubicBezTo>
                    <a:pt x="18408" y="57784"/>
                    <a:pt x="18029" y="57547"/>
                    <a:pt x="17649" y="57310"/>
                  </a:cubicBezTo>
                  <a:lnTo>
                    <a:pt x="17104" y="56978"/>
                  </a:lnTo>
                  <a:cubicBezTo>
                    <a:pt x="16914" y="56859"/>
                    <a:pt x="16748" y="56741"/>
                    <a:pt x="16558" y="56622"/>
                  </a:cubicBezTo>
                  <a:cubicBezTo>
                    <a:pt x="16392" y="56504"/>
                    <a:pt x="16226" y="56385"/>
                    <a:pt x="16060" y="56266"/>
                  </a:cubicBezTo>
                  <a:cubicBezTo>
                    <a:pt x="15870" y="56148"/>
                    <a:pt x="15728" y="56053"/>
                    <a:pt x="15562" y="55934"/>
                  </a:cubicBezTo>
                  <a:cubicBezTo>
                    <a:pt x="15277" y="55673"/>
                    <a:pt x="14945" y="55484"/>
                    <a:pt x="14708" y="55246"/>
                  </a:cubicBezTo>
                  <a:cubicBezTo>
                    <a:pt x="14447" y="55009"/>
                    <a:pt x="14186" y="54819"/>
                    <a:pt x="13972" y="54630"/>
                  </a:cubicBezTo>
                  <a:cubicBezTo>
                    <a:pt x="13783" y="54440"/>
                    <a:pt x="13569" y="54274"/>
                    <a:pt x="13427" y="54108"/>
                  </a:cubicBezTo>
                  <a:cubicBezTo>
                    <a:pt x="13284" y="53942"/>
                    <a:pt x="13142" y="53847"/>
                    <a:pt x="13071" y="53752"/>
                  </a:cubicBezTo>
                  <a:lnTo>
                    <a:pt x="12929" y="53633"/>
                  </a:lnTo>
                  <a:lnTo>
                    <a:pt x="12929" y="53633"/>
                  </a:lnTo>
                  <a:cubicBezTo>
                    <a:pt x="12929" y="53633"/>
                    <a:pt x="12929" y="53681"/>
                    <a:pt x="12952" y="53799"/>
                  </a:cubicBezTo>
                  <a:cubicBezTo>
                    <a:pt x="12952" y="53918"/>
                    <a:pt x="12976" y="54108"/>
                    <a:pt x="13024" y="54321"/>
                  </a:cubicBezTo>
                  <a:cubicBezTo>
                    <a:pt x="13071" y="54582"/>
                    <a:pt x="13142" y="54867"/>
                    <a:pt x="13237" y="55104"/>
                  </a:cubicBezTo>
                  <a:cubicBezTo>
                    <a:pt x="13284" y="55270"/>
                    <a:pt x="13332" y="55436"/>
                    <a:pt x="13403" y="55578"/>
                  </a:cubicBezTo>
                  <a:cubicBezTo>
                    <a:pt x="13498" y="55744"/>
                    <a:pt x="13569" y="55911"/>
                    <a:pt x="13664" y="56077"/>
                  </a:cubicBezTo>
                  <a:cubicBezTo>
                    <a:pt x="13854" y="56456"/>
                    <a:pt x="14091" y="56812"/>
                    <a:pt x="14328" y="57144"/>
                  </a:cubicBezTo>
                  <a:cubicBezTo>
                    <a:pt x="14613" y="57500"/>
                    <a:pt x="14921" y="57856"/>
                    <a:pt x="15253" y="58188"/>
                  </a:cubicBezTo>
                  <a:cubicBezTo>
                    <a:pt x="15609" y="58544"/>
                    <a:pt x="15989" y="58876"/>
                    <a:pt x="16392" y="59160"/>
                  </a:cubicBezTo>
                  <a:cubicBezTo>
                    <a:pt x="16795" y="59469"/>
                    <a:pt x="17222" y="59753"/>
                    <a:pt x="17673" y="59990"/>
                  </a:cubicBezTo>
                  <a:cubicBezTo>
                    <a:pt x="18123" y="60251"/>
                    <a:pt x="18574" y="60465"/>
                    <a:pt x="19049" y="60655"/>
                  </a:cubicBezTo>
                  <a:cubicBezTo>
                    <a:pt x="19523" y="60844"/>
                    <a:pt x="19974" y="60987"/>
                    <a:pt x="20472" y="61105"/>
                  </a:cubicBezTo>
                  <a:cubicBezTo>
                    <a:pt x="20899" y="61224"/>
                    <a:pt x="21350" y="61319"/>
                    <a:pt x="21824" y="61390"/>
                  </a:cubicBezTo>
                  <a:cubicBezTo>
                    <a:pt x="22119" y="61425"/>
                    <a:pt x="22427" y="61447"/>
                    <a:pt x="22729" y="61447"/>
                  </a:cubicBezTo>
                  <a:cubicBezTo>
                    <a:pt x="22840" y="61447"/>
                    <a:pt x="22949" y="61444"/>
                    <a:pt x="23057" y="61437"/>
                  </a:cubicBezTo>
                  <a:cubicBezTo>
                    <a:pt x="23413" y="61437"/>
                    <a:pt x="23769" y="61414"/>
                    <a:pt x="24101" y="61366"/>
                  </a:cubicBezTo>
                  <a:cubicBezTo>
                    <a:pt x="24386" y="61343"/>
                    <a:pt x="24647" y="61295"/>
                    <a:pt x="24908" y="61224"/>
                  </a:cubicBezTo>
                  <a:cubicBezTo>
                    <a:pt x="25003" y="61177"/>
                    <a:pt x="25097" y="61153"/>
                    <a:pt x="25169" y="61129"/>
                  </a:cubicBezTo>
                  <a:lnTo>
                    <a:pt x="25169" y="61129"/>
                  </a:lnTo>
                  <a:cubicBezTo>
                    <a:pt x="25074" y="61793"/>
                    <a:pt x="24955" y="62434"/>
                    <a:pt x="24813" y="63074"/>
                  </a:cubicBezTo>
                  <a:cubicBezTo>
                    <a:pt x="24576" y="64118"/>
                    <a:pt x="24291" y="65162"/>
                    <a:pt x="23959" y="66205"/>
                  </a:cubicBezTo>
                  <a:cubicBezTo>
                    <a:pt x="23888" y="66158"/>
                    <a:pt x="23793" y="66134"/>
                    <a:pt x="23698" y="66110"/>
                  </a:cubicBezTo>
                  <a:lnTo>
                    <a:pt x="23390" y="66016"/>
                  </a:lnTo>
                  <a:lnTo>
                    <a:pt x="23105" y="65873"/>
                  </a:lnTo>
                  <a:cubicBezTo>
                    <a:pt x="22868" y="65778"/>
                    <a:pt x="22630" y="65684"/>
                    <a:pt x="22417" y="65589"/>
                  </a:cubicBezTo>
                  <a:lnTo>
                    <a:pt x="22037" y="65399"/>
                  </a:lnTo>
                  <a:cubicBezTo>
                    <a:pt x="21919" y="65304"/>
                    <a:pt x="21777" y="65233"/>
                    <a:pt x="21658" y="65162"/>
                  </a:cubicBezTo>
                  <a:cubicBezTo>
                    <a:pt x="21397" y="65043"/>
                    <a:pt x="21136" y="64830"/>
                    <a:pt x="20875" y="64664"/>
                  </a:cubicBezTo>
                  <a:cubicBezTo>
                    <a:pt x="20614" y="64450"/>
                    <a:pt x="20330" y="64284"/>
                    <a:pt x="20069" y="64070"/>
                  </a:cubicBezTo>
                  <a:cubicBezTo>
                    <a:pt x="19808" y="63857"/>
                    <a:pt x="19523" y="63644"/>
                    <a:pt x="19238" y="63406"/>
                  </a:cubicBezTo>
                  <a:cubicBezTo>
                    <a:pt x="18977" y="63193"/>
                    <a:pt x="18693" y="62932"/>
                    <a:pt x="18432" y="62695"/>
                  </a:cubicBezTo>
                  <a:cubicBezTo>
                    <a:pt x="18313" y="62576"/>
                    <a:pt x="18171" y="62457"/>
                    <a:pt x="18029" y="62339"/>
                  </a:cubicBezTo>
                  <a:cubicBezTo>
                    <a:pt x="17886" y="62220"/>
                    <a:pt x="17768" y="62102"/>
                    <a:pt x="17625" y="61983"/>
                  </a:cubicBezTo>
                  <a:cubicBezTo>
                    <a:pt x="17104" y="61509"/>
                    <a:pt x="16582" y="61058"/>
                    <a:pt x="16107" y="60702"/>
                  </a:cubicBezTo>
                  <a:cubicBezTo>
                    <a:pt x="15704" y="60394"/>
                    <a:pt x="15301" y="60109"/>
                    <a:pt x="14874" y="59848"/>
                  </a:cubicBezTo>
                  <a:cubicBezTo>
                    <a:pt x="14731" y="59753"/>
                    <a:pt x="14589" y="59682"/>
                    <a:pt x="14494" y="59635"/>
                  </a:cubicBezTo>
                  <a:lnTo>
                    <a:pt x="14352" y="59564"/>
                  </a:lnTo>
                  <a:lnTo>
                    <a:pt x="14352" y="59564"/>
                  </a:lnTo>
                  <a:lnTo>
                    <a:pt x="14399" y="59730"/>
                  </a:lnTo>
                  <a:cubicBezTo>
                    <a:pt x="14423" y="59824"/>
                    <a:pt x="14447" y="59967"/>
                    <a:pt x="14518" y="60133"/>
                  </a:cubicBezTo>
                  <a:cubicBezTo>
                    <a:pt x="14660" y="60607"/>
                    <a:pt x="14850" y="61082"/>
                    <a:pt x="15040" y="61532"/>
                  </a:cubicBezTo>
                  <a:cubicBezTo>
                    <a:pt x="15348" y="62173"/>
                    <a:pt x="15704" y="62766"/>
                    <a:pt x="16107" y="63335"/>
                  </a:cubicBezTo>
                  <a:cubicBezTo>
                    <a:pt x="16321" y="63667"/>
                    <a:pt x="16582" y="63976"/>
                    <a:pt x="16866" y="64284"/>
                  </a:cubicBezTo>
                  <a:cubicBezTo>
                    <a:pt x="17127" y="64592"/>
                    <a:pt x="17436" y="64877"/>
                    <a:pt x="17744" y="65162"/>
                  </a:cubicBezTo>
                  <a:cubicBezTo>
                    <a:pt x="18076" y="65446"/>
                    <a:pt x="18432" y="65684"/>
                    <a:pt x="18788" y="65921"/>
                  </a:cubicBezTo>
                  <a:cubicBezTo>
                    <a:pt x="19143" y="66158"/>
                    <a:pt x="19523" y="66348"/>
                    <a:pt x="19926" y="66514"/>
                  </a:cubicBezTo>
                  <a:cubicBezTo>
                    <a:pt x="20116" y="66585"/>
                    <a:pt x="20306" y="66656"/>
                    <a:pt x="20519" y="66704"/>
                  </a:cubicBezTo>
                  <a:cubicBezTo>
                    <a:pt x="20709" y="66775"/>
                    <a:pt x="20899" y="66798"/>
                    <a:pt x="21089" y="66846"/>
                  </a:cubicBezTo>
                  <a:cubicBezTo>
                    <a:pt x="21278" y="66870"/>
                    <a:pt x="21468" y="66893"/>
                    <a:pt x="21634" y="66917"/>
                  </a:cubicBezTo>
                  <a:cubicBezTo>
                    <a:pt x="21697" y="66925"/>
                    <a:pt x="21758" y="66928"/>
                    <a:pt x="21817" y="66928"/>
                  </a:cubicBezTo>
                  <a:cubicBezTo>
                    <a:pt x="21935" y="66928"/>
                    <a:pt x="22045" y="66917"/>
                    <a:pt x="22156" y="66917"/>
                  </a:cubicBezTo>
                  <a:cubicBezTo>
                    <a:pt x="22464" y="66917"/>
                    <a:pt x="22773" y="66870"/>
                    <a:pt x="23057" y="66798"/>
                  </a:cubicBezTo>
                  <a:cubicBezTo>
                    <a:pt x="23200" y="66775"/>
                    <a:pt x="23318" y="66751"/>
                    <a:pt x="23437" y="66727"/>
                  </a:cubicBezTo>
                  <a:lnTo>
                    <a:pt x="23722" y="66609"/>
                  </a:lnTo>
                  <a:cubicBezTo>
                    <a:pt x="23769" y="66585"/>
                    <a:pt x="23816" y="66561"/>
                    <a:pt x="23864" y="66537"/>
                  </a:cubicBezTo>
                  <a:lnTo>
                    <a:pt x="23864" y="66537"/>
                  </a:lnTo>
                  <a:cubicBezTo>
                    <a:pt x="23461" y="67747"/>
                    <a:pt x="22986" y="68957"/>
                    <a:pt x="22464" y="70119"/>
                  </a:cubicBezTo>
                  <a:lnTo>
                    <a:pt x="22322" y="70072"/>
                  </a:lnTo>
                  <a:lnTo>
                    <a:pt x="22085" y="69953"/>
                  </a:lnTo>
                  <a:cubicBezTo>
                    <a:pt x="22014" y="69906"/>
                    <a:pt x="21919" y="69882"/>
                    <a:pt x="21848" y="69811"/>
                  </a:cubicBezTo>
                  <a:cubicBezTo>
                    <a:pt x="21682" y="69740"/>
                    <a:pt x="21492" y="69645"/>
                    <a:pt x="21278" y="69526"/>
                  </a:cubicBezTo>
                  <a:lnTo>
                    <a:pt x="20994" y="69360"/>
                  </a:lnTo>
                  <a:cubicBezTo>
                    <a:pt x="20875" y="69289"/>
                    <a:pt x="20780" y="69218"/>
                    <a:pt x="20662" y="69147"/>
                  </a:cubicBezTo>
                  <a:cubicBezTo>
                    <a:pt x="20448" y="69028"/>
                    <a:pt x="20235" y="68862"/>
                    <a:pt x="19997" y="68720"/>
                  </a:cubicBezTo>
                  <a:cubicBezTo>
                    <a:pt x="19784" y="68577"/>
                    <a:pt x="19547" y="68411"/>
                    <a:pt x="19333" y="68222"/>
                  </a:cubicBezTo>
                  <a:cubicBezTo>
                    <a:pt x="19096" y="68056"/>
                    <a:pt x="18859" y="67890"/>
                    <a:pt x="18622" y="67700"/>
                  </a:cubicBezTo>
                  <a:cubicBezTo>
                    <a:pt x="18384" y="67534"/>
                    <a:pt x="18147" y="67344"/>
                    <a:pt x="17934" y="67178"/>
                  </a:cubicBezTo>
                  <a:cubicBezTo>
                    <a:pt x="17815" y="67083"/>
                    <a:pt x="17697" y="66988"/>
                    <a:pt x="17578" y="66893"/>
                  </a:cubicBezTo>
                  <a:cubicBezTo>
                    <a:pt x="17459" y="66798"/>
                    <a:pt x="17341" y="66704"/>
                    <a:pt x="17222" y="66632"/>
                  </a:cubicBezTo>
                  <a:cubicBezTo>
                    <a:pt x="16771" y="66277"/>
                    <a:pt x="16321" y="65944"/>
                    <a:pt x="15894" y="65660"/>
                  </a:cubicBezTo>
                  <a:lnTo>
                    <a:pt x="15324" y="65280"/>
                  </a:lnTo>
                  <a:cubicBezTo>
                    <a:pt x="15158" y="65185"/>
                    <a:pt x="14992" y="65090"/>
                    <a:pt x="14850" y="64996"/>
                  </a:cubicBezTo>
                  <a:cubicBezTo>
                    <a:pt x="14731" y="64901"/>
                    <a:pt x="14613" y="64853"/>
                    <a:pt x="14542" y="64806"/>
                  </a:cubicBezTo>
                  <a:lnTo>
                    <a:pt x="14399" y="64758"/>
                  </a:lnTo>
                  <a:lnTo>
                    <a:pt x="14399" y="64758"/>
                  </a:lnTo>
                  <a:cubicBezTo>
                    <a:pt x="14470" y="65351"/>
                    <a:pt x="14637" y="65921"/>
                    <a:pt x="14874" y="66466"/>
                  </a:cubicBezTo>
                  <a:cubicBezTo>
                    <a:pt x="14992" y="66727"/>
                    <a:pt x="15111" y="66964"/>
                    <a:pt x="15253" y="67225"/>
                  </a:cubicBezTo>
                  <a:cubicBezTo>
                    <a:pt x="15419" y="67486"/>
                    <a:pt x="15585" y="67771"/>
                    <a:pt x="15775" y="68008"/>
                  </a:cubicBezTo>
                  <a:cubicBezTo>
                    <a:pt x="15989" y="68293"/>
                    <a:pt x="16202" y="68554"/>
                    <a:pt x="16439" y="68791"/>
                  </a:cubicBezTo>
                  <a:cubicBezTo>
                    <a:pt x="16700" y="69052"/>
                    <a:pt x="16961" y="69289"/>
                    <a:pt x="17246" y="69503"/>
                  </a:cubicBezTo>
                  <a:cubicBezTo>
                    <a:pt x="17554" y="69716"/>
                    <a:pt x="17863" y="69906"/>
                    <a:pt x="18171" y="70096"/>
                  </a:cubicBezTo>
                  <a:cubicBezTo>
                    <a:pt x="18479" y="70262"/>
                    <a:pt x="18811" y="70404"/>
                    <a:pt x="19143" y="70523"/>
                  </a:cubicBezTo>
                  <a:cubicBezTo>
                    <a:pt x="19476" y="70617"/>
                    <a:pt x="19808" y="70712"/>
                    <a:pt x="20140" y="70760"/>
                  </a:cubicBezTo>
                  <a:cubicBezTo>
                    <a:pt x="20306" y="70760"/>
                    <a:pt x="20448" y="70783"/>
                    <a:pt x="20590" y="70807"/>
                  </a:cubicBezTo>
                  <a:lnTo>
                    <a:pt x="21041" y="70807"/>
                  </a:lnTo>
                  <a:cubicBezTo>
                    <a:pt x="21183" y="70807"/>
                    <a:pt x="21302" y="70807"/>
                    <a:pt x="21444" y="70760"/>
                  </a:cubicBezTo>
                  <a:cubicBezTo>
                    <a:pt x="21563" y="70736"/>
                    <a:pt x="21705" y="70712"/>
                    <a:pt x="21800" y="70689"/>
                  </a:cubicBezTo>
                  <a:cubicBezTo>
                    <a:pt x="21895" y="70665"/>
                    <a:pt x="22014" y="70641"/>
                    <a:pt x="22109" y="70617"/>
                  </a:cubicBezTo>
                  <a:lnTo>
                    <a:pt x="22298" y="70546"/>
                  </a:lnTo>
                  <a:lnTo>
                    <a:pt x="22298" y="70546"/>
                  </a:lnTo>
                  <a:cubicBezTo>
                    <a:pt x="21634" y="71922"/>
                    <a:pt x="20875" y="73274"/>
                    <a:pt x="20045" y="74555"/>
                  </a:cubicBezTo>
                  <a:cubicBezTo>
                    <a:pt x="19818" y="74903"/>
                    <a:pt x="20116" y="75303"/>
                    <a:pt x="20403" y="75303"/>
                  </a:cubicBezTo>
                  <a:cubicBezTo>
                    <a:pt x="20507" y="75303"/>
                    <a:pt x="20610" y="75251"/>
                    <a:pt x="20685" y="75124"/>
                  </a:cubicBezTo>
                  <a:cubicBezTo>
                    <a:pt x="21065" y="74555"/>
                    <a:pt x="21397" y="73986"/>
                    <a:pt x="21729" y="73417"/>
                  </a:cubicBezTo>
                  <a:cubicBezTo>
                    <a:pt x="21800" y="73464"/>
                    <a:pt x="21871" y="73535"/>
                    <a:pt x="21943" y="73583"/>
                  </a:cubicBezTo>
                  <a:cubicBezTo>
                    <a:pt x="22085" y="73677"/>
                    <a:pt x="22275" y="73796"/>
                    <a:pt x="22464" y="73915"/>
                  </a:cubicBezTo>
                  <a:cubicBezTo>
                    <a:pt x="22702" y="74057"/>
                    <a:pt x="22939" y="74176"/>
                    <a:pt x="23176" y="74270"/>
                  </a:cubicBezTo>
                  <a:cubicBezTo>
                    <a:pt x="23461" y="74389"/>
                    <a:pt x="23769" y="74508"/>
                    <a:pt x="24101" y="74603"/>
                  </a:cubicBezTo>
                  <a:cubicBezTo>
                    <a:pt x="24433" y="74721"/>
                    <a:pt x="24789" y="74792"/>
                    <a:pt x="25145" y="74863"/>
                  </a:cubicBezTo>
                  <a:cubicBezTo>
                    <a:pt x="25335" y="74887"/>
                    <a:pt x="25524" y="74911"/>
                    <a:pt x="25714" y="74935"/>
                  </a:cubicBezTo>
                  <a:lnTo>
                    <a:pt x="25999" y="74982"/>
                  </a:lnTo>
                  <a:lnTo>
                    <a:pt x="27493" y="74982"/>
                  </a:lnTo>
                  <a:cubicBezTo>
                    <a:pt x="27873" y="74982"/>
                    <a:pt x="28276" y="74863"/>
                    <a:pt x="28679" y="74792"/>
                  </a:cubicBezTo>
                  <a:cubicBezTo>
                    <a:pt x="29059" y="74721"/>
                    <a:pt x="29415" y="74626"/>
                    <a:pt x="29770" y="74508"/>
                  </a:cubicBezTo>
                  <a:cubicBezTo>
                    <a:pt x="30126" y="74389"/>
                    <a:pt x="30458" y="74247"/>
                    <a:pt x="30767" y="74104"/>
                  </a:cubicBezTo>
                  <a:cubicBezTo>
                    <a:pt x="31075" y="73938"/>
                    <a:pt x="31360" y="73772"/>
                    <a:pt x="31597" y="73630"/>
                  </a:cubicBezTo>
                  <a:cubicBezTo>
                    <a:pt x="31834" y="73488"/>
                    <a:pt x="32048" y="73322"/>
                    <a:pt x="32261" y="73132"/>
                  </a:cubicBezTo>
                  <a:cubicBezTo>
                    <a:pt x="32451" y="72990"/>
                    <a:pt x="32617" y="72847"/>
                    <a:pt x="32736" y="72729"/>
                  </a:cubicBezTo>
                  <a:cubicBezTo>
                    <a:pt x="32878" y="72586"/>
                    <a:pt x="32949" y="72491"/>
                    <a:pt x="33044" y="72420"/>
                  </a:cubicBezTo>
                  <a:lnTo>
                    <a:pt x="33139" y="72302"/>
                  </a:lnTo>
                  <a:lnTo>
                    <a:pt x="31953" y="72302"/>
                  </a:lnTo>
                  <a:cubicBezTo>
                    <a:pt x="31716" y="72302"/>
                    <a:pt x="31455" y="72349"/>
                    <a:pt x="31194" y="72349"/>
                  </a:cubicBezTo>
                  <a:cubicBezTo>
                    <a:pt x="30909" y="72373"/>
                    <a:pt x="30601" y="72397"/>
                    <a:pt x="30292" y="72420"/>
                  </a:cubicBezTo>
                  <a:cubicBezTo>
                    <a:pt x="29984" y="72468"/>
                    <a:pt x="29676" y="72468"/>
                    <a:pt x="29343" y="72515"/>
                  </a:cubicBezTo>
                  <a:cubicBezTo>
                    <a:pt x="29011" y="72539"/>
                    <a:pt x="28679" y="72586"/>
                    <a:pt x="28347" y="72610"/>
                  </a:cubicBezTo>
                  <a:cubicBezTo>
                    <a:pt x="27991" y="72610"/>
                    <a:pt x="27659" y="72657"/>
                    <a:pt x="27303" y="72705"/>
                  </a:cubicBezTo>
                  <a:cubicBezTo>
                    <a:pt x="26971" y="72729"/>
                    <a:pt x="26639" y="72729"/>
                    <a:pt x="26283" y="72776"/>
                  </a:cubicBezTo>
                  <a:cubicBezTo>
                    <a:pt x="25951" y="72800"/>
                    <a:pt x="25619" y="72800"/>
                    <a:pt x="25287" y="72847"/>
                  </a:cubicBezTo>
                  <a:cubicBezTo>
                    <a:pt x="24955" y="72871"/>
                    <a:pt x="24623" y="72918"/>
                    <a:pt x="24338" y="72918"/>
                  </a:cubicBezTo>
                  <a:cubicBezTo>
                    <a:pt x="24030" y="72918"/>
                    <a:pt x="23745" y="72966"/>
                    <a:pt x="23461" y="72990"/>
                  </a:cubicBezTo>
                  <a:cubicBezTo>
                    <a:pt x="23200" y="73037"/>
                    <a:pt x="22915" y="73037"/>
                    <a:pt x="22678" y="73061"/>
                  </a:cubicBezTo>
                  <a:cubicBezTo>
                    <a:pt x="22441" y="73084"/>
                    <a:pt x="22251" y="73132"/>
                    <a:pt x="22061" y="73156"/>
                  </a:cubicBezTo>
                  <a:lnTo>
                    <a:pt x="21895" y="73179"/>
                  </a:lnTo>
                  <a:cubicBezTo>
                    <a:pt x="22275" y="72515"/>
                    <a:pt x="22630" y="71851"/>
                    <a:pt x="22963" y="71163"/>
                  </a:cubicBezTo>
                  <a:cubicBezTo>
                    <a:pt x="23081" y="71210"/>
                    <a:pt x="23223" y="71282"/>
                    <a:pt x="23437" y="71377"/>
                  </a:cubicBezTo>
                  <a:cubicBezTo>
                    <a:pt x="23532" y="71424"/>
                    <a:pt x="23650" y="71471"/>
                    <a:pt x="23769" y="71519"/>
                  </a:cubicBezTo>
                  <a:cubicBezTo>
                    <a:pt x="23888" y="71566"/>
                    <a:pt x="24030" y="71590"/>
                    <a:pt x="24172" y="71637"/>
                  </a:cubicBezTo>
                  <a:cubicBezTo>
                    <a:pt x="24338" y="71685"/>
                    <a:pt x="24504" y="71709"/>
                    <a:pt x="24670" y="71756"/>
                  </a:cubicBezTo>
                  <a:cubicBezTo>
                    <a:pt x="24836" y="71803"/>
                    <a:pt x="25026" y="71827"/>
                    <a:pt x="25216" y="71851"/>
                  </a:cubicBezTo>
                  <a:cubicBezTo>
                    <a:pt x="25406" y="71875"/>
                    <a:pt x="25596" y="71898"/>
                    <a:pt x="25809" y="71922"/>
                  </a:cubicBezTo>
                  <a:lnTo>
                    <a:pt x="26450" y="71922"/>
                  </a:lnTo>
                  <a:cubicBezTo>
                    <a:pt x="26663" y="71922"/>
                    <a:pt x="26900" y="71898"/>
                    <a:pt x="27114" y="71875"/>
                  </a:cubicBezTo>
                  <a:cubicBezTo>
                    <a:pt x="27351" y="71875"/>
                    <a:pt x="27588" y="71851"/>
                    <a:pt x="27825" y="71803"/>
                  </a:cubicBezTo>
                  <a:cubicBezTo>
                    <a:pt x="28300" y="71732"/>
                    <a:pt x="28798" y="71614"/>
                    <a:pt x="29272" y="71471"/>
                  </a:cubicBezTo>
                  <a:cubicBezTo>
                    <a:pt x="29747" y="71329"/>
                    <a:pt x="30221" y="71163"/>
                    <a:pt x="30696" y="70973"/>
                  </a:cubicBezTo>
                  <a:cubicBezTo>
                    <a:pt x="31146" y="70760"/>
                    <a:pt x="31597" y="70546"/>
                    <a:pt x="32024" y="70285"/>
                  </a:cubicBezTo>
                  <a:cubicBezTo>
                    <a:pt x="32451" y="70048"/>
                    <a:pt x="32854" y="69787"/>
                    <a:pt x="33234" y="69479"/>
                  </a:cubicBezTo>
                  <a:cubicBezTo>
                    <a:pt x="33589" y="69218"/>
                    <a:pt x="33945" y="68933"/>
                    <a:pt x="34277" y="68625"/>
                  </a:cubicBezTo>
                  <a:cubicBezTo>
                    <a:pt x="34586" y="68340"/>
                    <a:pt x="34870" y="68032"/>
                    <a:pt x="35131" y="67771"/>
                  </a:cubicBezTo>
                  <a:cubicBezTo>
                    <a:pt x="35345" y="67510"/>
                    <a:pt x="35558" y="67249"/>
                    <a:pt x="35772" y="66988"/>
                  </a:cubicBezTo>
                  <a:cubicBezTo>
                    <a:pt x="35914" y="66775"/>
                    <a:pt x="36056" y="66537"/>
                    <a:pt x="36199" y="66324"/>
                  </a:cubicBezTo>
                  <a:cubicBezTo>
                    <a:pt x="36317" y="66134"/>
                    <a:pt x="36412" y="65968"/>
                    <a:pt x="36460" y="65873"/>
                  </a:cubicBezTo>
                  <a:lnTo>
                    <a:pt x="36555" y="65707"/>
                  </a:lnTo>
                  <a:lnTo>
                    <a:pt x="36365" y="65778"/>
                  </a:lnTo>
                  <a:cubicBezTo>
                    <a:pt x="36270" y="65826"/>
                    <a:pt x="36104" y="65873"/>
                    <a:pt x="35914" y="65968"/>
                  </a:cubicBezTo>
                  <a:lnTo>
                    <a:pt x="35202" y="66300"/>
                  </a:lnTo>
                  <a:lnTo>
                    <a:pt x="34301" y="66704"/>
                  </a:lnTo>
                  <a:lnTo>
                    <a:pt x="32190" y="67723"/>
                  </a:lnTo>
                  <a:lnTo>
                    <a:pt x="31004" y="68293"/>
                  </a:lnTo>
                  <a:cubicBezTo>
                    <a:pt x="30601" y="68483"/>
                    <a:pt x="30174" y="68649"/>
                    <a:pt x="29770" y="68838"/>
                  </a:cubicBezTo>
                  <a:cubicBezTo>
                    <a:pt x="29367" y="69028"/>
                    <a:pt x="28964" y="69194"/>
                    <a:pt x="28561" y="69360"/>
                  </a:cubicBezTo>
                  <a:cubicBezTo>
                    <a:pt x="28347" y="69431"/>
                    <a:pt x="28157" y="69526"/>
                    <a:pt x="27968" y="69597"/>
                  </a:cubicBezTo>
                  <a:cubicBezTo>
                    <a:pt x="27778" y="69645"/>
                    <a:pt x="27564" y="69740"/>
                    <a:pt x="27375" y="69811"/>
                  </a:cubicBezTo>
                  <a:cubicBezTo>
                    <a:pt x="26971" y="69930"/>
                    <a:pt x="26592" y="70072"/>
                    <a:pt x="26212" y="70190"/>
                  </a:cubicBezTo>
                  <a:cubicBezTo>
                    <a:pt x="25856" y="70285"/>
                    <a:pt x="25501" y="70404"/>
                    <a:pt x="25169" y="70475"/>
                  </a:cubicBezTo>
                  <a:lnTo>
                    <a:pt x="24670" y="70617"/>
                  </a:lnTo>
                  <a:lnTo>
                    <a:pt x="24243" y="70712"/>
                  </a:lnTo>
                  <a:cubicBezTo>
                    <a:pt x="24006" y="70783"/>
                    <a:pt x="23745" y="70831"/>
                    <a:pt x="23508" y="70878"/>
                  </a:cubicBezTo>
                  <a:cubicBezTo>
                    <a:pt x="23295" y="70902"/>
                    <a:pt x="23152" y="70950"/>
                    <a:pt x="23034" y="70973"/>
                  </a:cubicBezTo>
                  <a:cubicBezTo>
                    <a:pt x="23366" y="70285"/>
                    <a:pt x="23674" y="69597"/>
                    <a:pt x="23959" y="68910"/>
                  </a:cubicBezTo>
                  <a:lnTo>
                    <a:pt x="24267" y="68957"/>
                  </a:lnTo>
                  <a:lnTo>
                    <a:pt x="24694" y="69004"/>
                  </a:lnTo>
                  <a:cubicBezTo>
                    <a:pt x="24777" y="69016"/>
                    <a:pt x="24866" y="69016"/>
                    <a:pt x="24958" y="69016"/>
                  </a:cubicBezTo>
                  <a:cubicBezTo>
                    <a:pt x="25050" y="69016"/>
                    <a:pt x="25145" y="69016"/>
                    <a:pt x="25240" y="69028"/>
                  </a:cubicBezTo>
                  <a:cubicBezTo>
                    <a:pt x="25354" y="69034"/>
                    <a:pt x="25469" y="69037"/>
                    <a:pt x="25583" y="69037"/>
                  </a:cubicBezTo>
                  <a:cubicBezTo>
                    <a:pt x="25896" y="69037"/>
                    <a:pt x="26208" y="69015"/>
                    <a:pt x="26521" y="68981"/>
                  </a:cubicBezTo>
                  <a:lnTo>
                    <a:pt x="27256" y="68910"/>
                  </a:lnTo>
                  <a:cubicBezTo>
                    <a:pt x="27517" y="68862"/>
                    <a:pt x="27754" y="68791"/>
                    <a:pt x="28015" y="68720"/>
                  </a:cubicBezTo>
                  <a:cubicBezTo>
                    <a:pt x="28584" y="68601"/>
                    <a:pt x="29130" y="68411"/>
                    <a:pt x="29652" y="68198"/>
                  </a:cubicBezTo>
                  <a:cubicBezTo>
                    <a:pt x="29936" y="68103"/>
                    <a:pt x="30197" y="67961"/>
                    <a:pt x="30482" y="67842"/>
                  </a:cubicBezTo>
                  <a:cubicBezTo>
                    <a:pt x="30767" y="67700"/>
                    <a:pt x="31028" y="67557"/>
                    <a:pt x="31289" y="67391"/>
                  </a:cubicBezTo>
                  <a:cubicBezTo>
                    <a:pt x="31834" y="67083"/>
                    <a:pt x="32356" y="66727"/>
                    <a:pt x="32854" y="66371"/>
                  </a:cubicBezTo>
                  <a:cubicBezTo>
                    <a:pt x="33352" y="65968"/>
                    <a:pt x="33850" y="65589"/>
                    <a:pt x="34277" y="65138"/>
                  </a:cubicBezTo>
                  <a:cubicBezTo>
                    <a:pt x="34704" y="64711"/>
                    <a:pt x="35108" y="64284"/>
                    <a:pt x="35487" y="63857"/>
                  </a:cubicBezTo>
                  <a:cubicBezTo>
                    <a:pt x="35890" y="63430"/>
                    <a:pt x="36222" y="62979"/>
                    <a:pt x="36507" y="62552"/>
                  </a:cubicBezTo>
                  <a:cubicBezTo>
                    <a:pt x="36816" y="62102"/>
                    <a:pt x="37100" y="61698"/>
                    <a:pt x="37337" y="61319"/>
                  </a:cubicBezTo>
                  <a:cubicBezTo>
                    <a:pt x="37859" y="60441"/>
                    <a:pt x="38334" y="59516"/>
                    <a:pt x="38689" y="58567"/>
                  </a:cubicBezTo>
                  <a:lnTo>
                    <a:pt x="38689" y="58567"/>
                  </a:lnTo>
                  <a:lnTo>
                    <a:pt x="38500" y="58710"/>
                  </a:lnTo>
                  <a:cubicBezTo>
                    <a:pt x="38405" y="58781"/>
                    <a:pt x="38215" y="58899"/>
                    <a:pt x="38002" y="59065"/>
                  </a:cubicBezTo>
                  <a:cubicBezTo>
                    <a:pt x="37812" y="59231"/>
                    <a:pt x="37527" y="59421"/>
                    <a:pt x="37242" y="59658"/>
                  </a:cubicBezTo>
                  <a:lnTo>
                    <a:pt x="36317" y="60441"/>
                  </a:lnTo>
                  <a:lnTo>
                    <a:pt x="34040" y="62410"/>
                  </a:lnTo>
                  <a:cubicBezTo>
                    <a:pt x="33637" y="62766"/>
                    <a:pt x="33210" y="63122"/>
                    <a:pt x="32783" y="63477"/>
                  </a:cubicBezTo>
                  <a:cubicBezTo>
                    <a:pt x="32332" y="63833"/>
                    <a:pt x="31882" y="64189"/>
                    <a:pt x="31431" y="64545"/>
                  </a:cubicBezTo>
                  <a:cubicBezTo>
                    <a:pt x="31004" y="64901"/>
                    <a:pt x="30553" y="65209"/>
                    <a:pt x="30079" y="65517"/>
                  </a:cubicBezTo>
                  <a:cubicBezTo>
                    <a:pt x="29628" y="65826"/>
                    <a:pt x="29177" y="66110"/>
                    <a:pt x="28727" y="66419"/>
                  </a:cubicBezTo>
                  <a:cubicBezTo>
                    <a:pt x="28276" y="66656"/>
                    <a:pt x="27849" y="66941"/>
                    <a:pt x="27398" y="67130"/>
                  </a:cubicBezTo>
                  <a:lnTo>
                    <a:pt x="26782" y="67463"/>
                  </a:lnTo>
                  <a:lnTo>
                    <a:pt x="26165" y="67723"/>
                  </a:lnTo>
                  <a:cubicBezTo>
                    <a:pt x="25762" y="67937"/>
                    <a:pt x="25406" y="68056"/>
                    <a:pt x="25074" y="68198"/>
                  </a:cubicBezTo>
                  <a:lnTo>
                    <a:pt x="24599" y="68388"/>
                  </a:lnTo>
                  <a:lnTo>
                    <a:pt x="24196" y="68530"/>
                  </a:lnTo>
                  <a:lnTo>
                    <a:pt x="24054" y="68577"/>
                  </a:lnTo>
                  <a:cubicBezTo>
                    <a:pt x="24576" y="67225"/>
                    <a:pt x="25026" y="65873"/>
                    <a:pt x="25382" y="64474"/>
                  </a:cubicBezTo>
                  <a:cubicBezTo>
                    <a:pt x="25548" y="64497"/>
                    <a:pt x="25714" y="64521"/>
                    <a:pt x="25880" y="64521"/>
                  </a:cubicBezTo>
                  <a:cubicBezTo>
                    <a:pt x="25984" y="64528"/>
                    <a:pt x="26087" y="64531"/>
                    <a:pt x="26187" y="64531"/>
                  </a:cubicBezTo>
                  <a:cubicBezTo>
                    <a:pt x="26431" y="64531"/>
                    <a:pt x="26665" y="64514"/>
                    <a:pt x="26900" y="64497"/>
                  </a:cubicBezTo>
                  <a:cubicBezTo>
                    <a:pt x="27351" y="64450"/>
                    <a:pt x="27778" y="64379"/>
                    <a:pt x="28205" y="64284"/>
                  </a:cubicBezTo>
                  <a:cubicBezTo>
                    <a:pt x="28703" y="64165"/>
                    <a:pt x="29201" y="63999"/>
                    <a:pt x="29699" y="63810"/>
                  </a:cubicBezTo>
                  <a:cubicBezTo>
                    <a:pt x="30245" y="63596"/>
                    <a:pt x="30767" y="63359"/>
                    <a:pt x="31289" y="63074"/>
                  </a:cubicBezTo>
                  <a:cubicBezTo>
                    <a:pt x="31834" y="62766"/>
                    <a:pt x="32356" y="62457"/>
                    <a:pt x="32878" y="62102"/>
                  </a:cubicBezTo>
                  <a:cubicBezTo>
                    <a:pt x="33400" y="61722"/>
                    <a:pt x="33898" y="61343"/>
                    <a:pt x="34372" y="60916"/>
                  </a:cubicBezTo>
                  <a:cubicBezTo>
                    <a:pt x="34847" y="60489"/>
                    <a:pt x="35297" y="60014"/>
                    <a:pt x="35724" y="59540"/>
                  </a:cubicBezTo>
                  <a:cubicBezTo>
                    <a:pt x="36151" y="59065"/>
                    <a:pt x="36507" y="58544"/>
                    <a:pt x="36839" y="58022"/>
                  </a:cubicBezTo>
                  <a:cubicBezTo>
                    <a:pt x="37171" y="57524"/>
                    <a:pt x="37456" y="57002"/>
                    <a:pt x="37669" y="56456"/>
                  </a:cubicBezTo>
                  <a:cubicBezTo>
                    <a:pt x="37883" y="55958"/>
                    <a:pt x="38049" y="55460"/>
                    <a:pt x="38168" y="54938"/>
                  </a:cubicBezTo>
                  <a:cubicBezTo>
                    <a:pt x="38357" y="54155"/>
                    <a:pt x="38405" y="53349"/>
                    <a:pt x="38286" y="52566"/>
                  </a:cubicBezTo>
                  <a:cubicBezTo>
                    <a:pt x="38262" y="52352"/>
                    <a:pt x="38215" y="52139"/>
                    <a:pt x="38168" y="51925"/>
                  </a:cubicBezTo>
                  <a:lnTo>
                    <a:pt x="38096" y="51712"/>
                  </a:lnTo>
                  <a:cubicBezTo>
                    <a:pt x="38096" y="51712"/>
                    <a:pt x="38073" y="51783"/>
                    <a:pt x="38025" y="51925"/>
                  </a:cubicBezTo>
                  <a:cubicBezTo>
                    <a:pt x="37978" y="52068"/>
                    <a:pt x="37930" y="52281"/>
                    <a:pt x="37836" y="52518"/>
                  </a:cubicBezTo>
                  <a:cubicBezTo>
                    <a:pt x="37741" y="52827"/>
                    <a:pt x="37622" y="53111"/>
                    <a:pt x="37480" y="53396"/>
                  </a:cubicBezTo>
                  <a:cubicBezTo>
                    <a:pt x="37314" y="53752"/>
                    <a:pt x="37124" y="54108"/>
                    <a:pt x="36934" y="54464"/>
                  </a:cubicBezTo>
                  <a:cubicBezTo>
                    <a:pt x="36816" y="54653"/>
                    <a:pt x="36697" y="54843"/>
                    <a:pt x="36578" y="55033"/>
                  </a:cubicBezTo>
                  <a:cubicBezTo>
                    <a:pt x="36436" y="55223"/>
                    <a:pt x="36294" y="55412"/>
                    <a:pt x="36151" y="55626"/>
                  </a:cubicBezTo>
                  <a:cubicBezTo>
                    <a:pt x="35867" y="56029"/>
                    <a:pt x="35558" y="56432"/>
                    <a:pt x="35202" y="56812"/>
                  </a:cubicBezTo>
                  <a:cubicBezTo>
                    <a:pt x="34847" y="57215"/>
                    <a:pt x="34467" y="57618"/>
                    <a:pt x="34088" y="58045"/>
                  </a:cubicBezTo>
                  <a:cubicBezTo>
                    <a:pt x="33684" y="58449"/>
                    <a:pt x="33257" y="58828"/>
                    <a:pt x="32830" y="59231"/>
                  </a:cubicBezTo>
                  <a:cubicBezTo>
                    <a:pt x="32403" y="59611"/>
                    <a:pt x="31976" y="59967"/>
                    <a:pt x="31526" y="60323"/>
                  </a:cubicBezTo>
                  <a:lnTo>
                    <a:pt x="30862" y="60868"/>
                  </a:lnTo>
                  <a:lnTo>
                    <a:pt x="30197" y="61366"/>
                  </a:lnTo>
                  <a:cubicBezTo>
                    <a:pt x="29320" y="62007"/>
                    <a:pt x="28489" y="62576"/>
                    <a:pt x="27730" y="63027"/>
                  </a:cubicBezTo>
                  <a:cubicBezTo>
                    <a:pt x="27541" y="63145"/>
                    <a:pt x="27351" y="63240"/>
                    <a:pt x="27161" y="63335"/>
                  </a:cubicBezTo>
                  <a:cubicBezTo>
                    <a:pt x="26995" y="63454"/>
                    <a:pt x="26829" y="63549"/>
                    <a:pt x="26663" y="63620"/>
                  </a:cubicBezTo>
                  <a:cubicBezTo>
                    <a:pt x="26497" y="63715"/>
                    <a:pt x="26355" y="63786"/>
                    <a:pt x="26212" y="63857"/>
                  </a:cubicBezTo>
                  <a:cubicBezTo>
                    <a:pt x="26070" y="63928"/>
                    <a:pt x="25928" y="63999"/>
                    <a:pt x="25809" y="64047"/>
                  </a:cubicBezTo>
                  <a:lnTo>
                    <a:pt x="25430" y="64237"/>
                  </a:lnTo>
                  <a:cubicBezTo>
                    <a:pt x="25809" y="62671"/>
                    <a:pt x="26117" y="61105"/>
                    <a:pt x="26283" y="59516"/>
                  </a:cubicBezTo>
                  <a:cubicBezTo>
                    <a:pt x="26426" y="59516"/>
                    <a:pt x="26616" y="59516"/>
                    <a:pt x="26853" y="59469"/>
                  </a:cubicBezTo>
                  <a:cubicBezTo>
                    <a:pt x="27185" y="59445"/>
                    <a:pt x="27493" y="59397"/>
                    <a:pt x="27802" y="59326"/>
                  </a:cubicBezTo>
                  <a:cubicBezTo>
                    <a:pt x="27991" y="59279"/>
                    <a:pt x="28205" y="59231"/>
                    <a:pt x="28395" y="59160"/>
                  </a:cubicBezTo>
                  <a:lnTo>
                    <a:pt x="29035" y="58947"/>
                  </a:lnTo>
                  <a:cubicBezTo>
                    <a:pt x="29509" y="58781"/>
                    <a:pt x="29960" y="58567"/>
                    <a:pt x="30411" y="58330"/>
                  </a:cubicBezTo>
                  <a:cubicBezTo>
                    <a:pt x="30648" y="58188"/>
                    <a:pt x="30885" y="58045"/>
                    <a:pt x="31099" y="57879"/>
                  </a:cubicBezTo>
                  <a:cubicBezTo>
                    <a:pt x="31336" y="57737"/>
                    <a:pt x="31573" y="57571"/>
                    <a:pt x="31810" y="57405"/>
                  </a:cubicBezTo>
                  <a:cubicBezTo>
                    <a:pt x="32285" y="57025"/>
                    <a:pt x="32736" y="56646"/>
                    <a:pt x="33163" y="56219"/>
                  </a:cubicBezTo>
                  <a:cubicBezTo>
                    <a:pt x="34040" y="55341"/>
                    <a:pt x="34776" y="54345"/>
                    <a:pt x="35369" y="53254"/>
                  </a:cubicBezTo>
                  <a:cubicBezTo>
                    <a:pt x="35653" y="52732"/>
                    <a:pt x="35914" y="52186"/>
                    <a:pt x="36151" y="51641"/>
                  </a:cubicBezTo>
                  <a:cubicBezTo>
                    <a:pt x="36246" y="51356"/>
                    <a:pt x="36341" y="51095"/>
                    <a:pt x="36436" y="50834"/>
                  </a:cubicBezTo>
                  <a:cubicBezTo>
                    <a:pt x="36507" y="50573"/>
                    <a:pt x="36602" y="50312"/>
                    <a:pt x="36649" y="50028"/>
                  </a:cubicBezTo>
                  <a:cubicBezTo>
                    <a:pt x="36697" y="49791"/>
                    <a:pt x="36768" y="49530"/>
                    <a:pt x="36816" y="49292"/>
                  </a:cubicBezTo>
                  <a:cubicBezTo>
                    <a:pt x="36863" y="49031"/>
                    <a:pt x="36887" y="48794"/>
                    <a:pt x="36910" y="48557"/>
                  </a:cubicBezTo>
                  <a:cubicBezTo>
                    <a:pt x="36934" y="48344"/>
                    <a:pt x="36958" y="48130"/>
                    <a:pt x="36982" y="47917"/>
                  </a:cubicBezTo>
                  <a:cubicBezTo>
                    <a:pt x="37005" y="47703"/>
                    <a:pt x="36982" y="47490"/>
                    <a:pt x="36982" y="47324"/>
                  </a:cubicBezTo>
                  <a:cubicBezTo>
                    <a:pt x="36982" y="46991"/>
                    <a:pt x="36958" y="46659"/>
                    <a:pt x="36910" y="46351"/>
                  </a:cubicBezTo>
                  <a:cubicBezTo>
                    <a:pt x="36887" y="46090"/>
                    <a:pt x="36839" y="45877"/>
                    <a:pt x="36816" y="45734"/>
                  </a:cubicBezTo>
                  <a:cubicBezTo>
                    <a:pt x="36792" y="45592"/>
                    <a:pt x="36768" y="45521"/>
                    <a:pt x="36768" y="45521"/>
                  </a:cubicBezTo>
                  <a:lnTo>
                    <a:pt x="36673" y="45734"/>
                  </a:lnTo>
                  <a:cubicBezTo>
                    <a:pt x="36626" y="45853"/>
                    <a:pt x="36531" y="46043"/>
                    <a:pt x="36460" y="46304"/>
                  </a:cubicBezTo>
                  <a:cubicBezTo>
                    <a:pt x="36365" y="46541"/>
                    <a:pt x="36246" y="46825"/>
                    <a:pt x="36104" y="47158"/>
                  </a:cubicBezTo>
                  <a:lnTo>
                    <a:pt x="35890" y="47656"/>
                  </a:lnTo>
                  <a:cubicBezTo>
                    <a:pt x="35796" y="47822"/>
                    <a:pt x="35724" y="48011"/>
                    <a:pt x="35629" y="48201"/>
                  </a:cubicBezTo>
                  <a:cubicBezTo>
                    <a:pt x="35463" y="48581"/>
                    <a:pt x="35226" y="48984"/>
                    <a:pt x="35036" y="49411"/>
                  </a:cubicBezTo>
                  <a:cubicBezTo>
                    <a:pt x="34918" y="49624"/>
                    <a:pt x="34799" y="49838"/>
                    <a:pt x="34681" y="50075"/>
                  </a:cubicBezTo>
                  <a:cubicBezTo>
                    <a:pt x="34562" y="50289"/>
                    <a:pt x="34443" y="50502"/>
                    <a:pt x="34301" y="50739"/>
                  </a:cubicBezTo>
                  <a:cubicBezTo>
                    <a:pt x="34040" y="51166"/>
                    <a:pt x="33779" y="51617"/>
                    <a:pt x="33471" y="52068"/>
                  </a:cubicBezTo>
                  <a:cubicBezTo>
                    <a:pt x="33163" y="52518"/>
                    <a:pt x="32854" y="52969"/>
                    <a:pt x="32522" y="53420"/>
                  </a:cubicBezTo>
                  <a:cubicBezTo>
                    <a:pt x="32356" y="53633"/>
                    <a:pt x="32190" y="53847"/>
                    <a:pt x="32024" y="54060"/>
                  </a:cubicBezTo>
                  <a:lnTo>
                    <a:pt x="31787" y="54369"/>
                  </a:lnTo>
                  <a:lnTo>
                    <a:pt x="31502" y="54677"/>
                  </a:lnTo>
                  <a:cubicBezTo>
                    <a:pt x="31336" y="54867"/>
                    <a:pt x="31170" y="55080"/>
                    <a:pt x="30980" y="55270"/>
                  </a:cubicBezTo>
                  <a:cubicBezTo>
                    <a:pt x="30814" y="55436"/>
                    <a:pt x="30624" y="55650"/>
                    <a:pt x="30458" y="55839"/>
                  </a:cubicBezTo>
                  <a:cubicBezTo>
                    <a:pt x="30292" y="56029"/>
                    <a:pt x="30103" y="56195"/>
                    <a:pt x="29913" y="56361"/>
                  </a:cubicBezTo>
                  <a:cubicBezTo>
                    <a:pt x="29747" y="56551"/>
                    <a:pt x="29581" y="56717"/>
                    <a:pt x="29391" y="56883"/>
                  </a:cubicBezTo>
                  <a:cubicBezTo>
                    <a:pt x="29035" y="57168"/>
                    <a:pt x="28727" y="57524"/>
                    <a:pt x="28371" y="57761"/>
                  </a:cubicBezTo>
                  <a:cubicBezTo>
                    <a:pt x="28229" y="57903"/>
                    <a:pt x="28063" y="58045"/>
                    <a:pt x="27920" y="58164"/>
                  </a:cubicBezTo>
                  <a:cubicBezTo>
                    <a:pt x="27754" y="58283"/>
                    <a:pt x="27612" y="58377"/>
                    <a:pt x="27470" y="58472"/>
                  </a:cubicBezTo>
                  <a:cubicBezTo>
                    <a:pt x="27232" y="58662"/>
                    <a:pt x="26971" y="58852"/>
                    <a:pt x="26734" y="59018"/>
                  </a:cubicBezTo>
                  <a:cubicBezTo>
                    <a:pt x="26568" y="59113"/>
                    <a:pt x="26426" y="59208"/>
                    <a:pt x="26331" y="59279"/>
                  </a:cubicBezTo>
                  <a:cubicBezTo>
                    <a:pt x="26497" y="57737"/>
                    <a:pt x="26568" y="56171"/>
                    <a:pt x="26544" y="54606"/>
                  </a:cubicBezTo>
                  <a:lnTo>
                    <a:pt x="26734" y="54582"/>
                  </a:lnTo>
                  <a:cubicBezTo>
                    <a:pt x="26995" y="54535"/>
                    <a:pt x="27256" y="54487"/>
                    <a:pt x="27517" y="54392"/>
                  </a:cubicBezTo>
                  <a:cubicBezTo>
                    <a:pt x="27849" y="54297"/>
                    <a:pt x="28181" y="54179"/>
                    <a:pt x="28489" y="54037"/>
                  </a:cubicBezTo>
                  <a:cubicBezTo>
                    <a:pt x="28869" y="53871"/>
                    <a:pt x="29249" y="53657"/>
                    <a:pt x="29604" y="53444"/>
                  </a:cubicBezTo>
                  <a:cubicBezTo>
                    <a:pt x="29794" y="53301"/>
                    <a:pt x="29984" y="53183"/>
                    <a:pt x="30174" y="53040"/>
                  </a:cubicBezTo>
                  <a:cubicBezTo>
                    <a:pt x="30363" y="52898"/>
                    <a:pt x="30529" y="52756"/>
                    <a:pt x="30719" y="52590"/>
                  </a:cubicBezTo>
                  <a:cubicBezTo>
                    <a:pt x="30909" y="52424"/>
                    <a:pt x="31099" y="52234"/>
                    <a:pt x="31265" y="52044"/>
                  </a:cubicBezTo>
                  <a:cubicBezTo>
                    <a:pt x="31336" y="51949"/>
                    <a:pt x="31431" y="51854"/>
                    <a:pt x="31526" y="51759"/>
                  </a:cubicBezTo>
                  <a:lnTo>
                    <a:pt x="31763" y="51451"/>
                  </a:lnTo>
                  <a:cubicBezTo>
                    <a:pt x="32071" y="51048"/>
                    <a:pt x="32380" y="50597"/>
                    <a:pt x="32617" y="50123"/>
                  </a:cubicBezTo>
                  <a:lnTo>
                    <a:pt x="32949" y="49435"/>
                  </a:lnTo>
                  <a:cubicBezTo>
                    <a:pt x="33068" y="49198"/>
                    <a:pt x="33139" y="48937"/>
                    <a:pt x="33234" y="48699"/>
                  </a:cubicBezTo>
                  <a:cubicBezTo>
                    <a:pt x="33329" y="48486"/>
                    <a:pt x="33400" y="48249"/>
                    <a:pt x="33471" y="47988"/>
                  </a:cubicBezTo>
                  <a:cubicBezTo>
                    <a:pt x="33518" y="47751"/>
                    <a:pt x="33589" y="47537"/>
                    <a:pt x="33637" y="47300"/>
                  </a:cubicBezTo>
                  <a:cubicBezTo>
                    <a:pt x="33803" y="46470"/>
                    <a:pt x="33922" y="45616"/>
                    <a:pt x="33945" y="44762"/>
                  </a:cubicBezTo>
                  <a:cubicBezTo>
                    <a:pt x="33945" y="44169"/>
                    <a:pt x="33922" y="43552"/>
                    <a:pt x="33874" y="42959"/>
                  </a:cubicBezTo>
                  <a:cubicBezTo>
                    <a:pt x="33850" y="42745"/>
                    <a:pt x="33827" y="42556"/>
                    <a:pt x="33803" y="42437"/>
                  </a:cubicBezTo>
                  <a:cubicBezTo>
                    <a:pt x="33803" y="42342"/>
                    <a:pt x="33779" y="42271"/>
                    <a:pt x="33779" y="42271"/>
                  </a:cubicBezTo>
                  <a:lnTo>
                    <a:pt x="33684" y="42413"/>
                  </a:lnTo>
                  <a:cubicBezTo>
                    <a:pt x="33613" y="42532"/>
                    <a:pt x="33518" y="42674"/>
                    <a:pt x="33423" y="42864"/>
                  </a:cubicBezTo>
                  <a:cubicBezTo>
                    <a:pt x="33329" y="43054"/>
                    <a:pt x="33186" y="43291"/>
                    <a:pt x="33068" y="43552"/>
                  </a:cubicBezTo>
                  <a:cubicBezTo>
                    <a:pt x="32925" y="43837"/>
                    <a:pt x="32783" y="44145"/>
                    <a:pt x="32641" y="44453"/>
                  </a:cubicBezTo>
                  <a:cubicBezTo>
                    <a:pt x="32475" y="44762"/>
                    <a:pt x="32332" y="45141"/>
                    <a:pt x="32166" y="45521"/>
                  </a:cubicBezTo>
                  <a:lnTo>
                    <a:pt x="31692" y="46659"/>
                  </a:lnTo>
                  <a:cubicBezTo>
                    <a:pt x="31502" y="47063"/>
                    <a:pt x="31336" y="47466"/>
                    <a:pt x="31146" y="47845"/>
                  </a:cubicBezTo>
                  <a:cubicBezTo>
                    <a:pt x="30956" y="48249"/>
                    <a:pt x="30790" y="48652"/>
                    <a:pt x="30577" y="49031"/>
                  </a:cubicBezTo>
                  <a:cubicBezTo>
                    <a:pt x="30387" y="49435"/>
                    <a:pt x="30174" y="49791"/>
                    <a:pt x="29936" y="50146"/>
                  </a:cubicBezTo>
                  <a:cubicBezTo>
                    <a:pt x="29818" y="50336"/>
                    <a:pt x="29699" y="50502"/>
                    <a:pt x="29581" y="50668"/>
                  </a:cubicBezTo>
                  <a:cubicBezTo>
                    <a:pt x="29462" y="50834"/>
                    <a:pt x="29367" y="51024"/>
                    <a:pt x="29225" y="51190"/>
                  </a:cubicBezTo>
                  <a:cubicBezTo>
                    <a:pt x="29106" y="51332"/>
                    <a:pt x="28964" y="51498"/>
                    <a:pt x="28845" y="51664"/>
                  </a:cubicBezTo>
                  <a:cubicBezTo>
                    <a:pt x="28727" y="51831"/>
                    <a:pt x="28584" y="51949"/>
                    <a:pt x="28466" y="52091"/>
                  </a:cubicBezTo>
                  <a:cubicBezTo>
                    <a:pt x="28229" y="52400"/>
                    <a:pt x="27968" y="52661"/>
                    <a:pt x="27730" y="52922"/>
                  </a:cubicBezTo>
                  <a:cubicBezTo>
                    <a:pt x="27493" y="53183"/>
                    <a:pt x="27256" y="53396"/>
                    <a:pt x="27066" y="53610"/>
                  </a:cubicBezTo>
                  <a:cubicBezTo>
                    <a:pt x="26876" y="53823"/>
                    <a:pt x="26663" y="54013"/>
                    <a:pt x="26521" y="54155"/>
                  </a:cubicBezTo>
                  <a:cubicBezTo>
                    <a:pt x="26521" y="53894"/>
                    <a:pt x="26521" y="53633"/>
                    <a:pt x="26497" y="53372"/>
                  </a:cubicBezTo>
                  <a:cubicBezTo>
                    <a:pt x="26450" y="52329"/>
                    <a:pt x="26331" y="51285"/>
                    <a:pt x="26189" y="50265"/>
                  </a:cubicBezTo>
                  <a:cubicBezTo>
                    <a:pt x="26307" y="50241"/>
                    <a:pt x="26402" y="50218"/>
                    <a:pt x="26497" y="50194"/>
                  </a:cubicBezTo>
                  <a:cubicBezTo>
                    <a:pt x="27185" y="50051"/>
                    <a:pt x="27825" y="49791"/>
                    <a:pt x="28418" y="49387"/>
                  </a:cubicBezTo>
                  <a:cubicBezTo>
                    <a:pt x="28798" y="49126"/>
                    <a:pt x="29154" y="48842"/>
                    <a:pt x="29509" y="48510"/>
                  </a:cubicBezTo>
                  <a:cubicBezTo>
                    <a:pt x="29865" y="48130"/>
                    <a:pt x="30221" y="47727"/>
                    <a:pt x="30506" y="47324"/>
                  </a:cubicBezTo>
                  <a:cubicBezTo>
                    <a:pt x="30838" y="46873"/>
                    <a:pt x="31123" y="46398"/>
                    <a:pt x="31383" y="45924"/>
                  </a:cubicBezTo>
                  <a:cubicBezTo>
                    <a:pt x="31644" y="45426"/>
                    <a:pt x="31858" y="44904"/>
                    <a:pt x="32071" y="44382"/>
                  </a:cubicBezTo>
                  <a:cubicBezTo>
                    <a:pt x="32261" y="43860"/>
                    <a:pt x="32403" y="43315"/>
                    <a:pt x="32546" y="42769"/>
                  </a:cubicBezTo>
                  <a:cubicBezTo>
                    <a:pt x="32664" y="42271"/>
                    <a:pt x="32759" y="41725"/>
                    <a:pt x="32807" y="41204"/>
                  </a:cubicBezTo>
                  <a:cubicBezTo>
                    <a:pt x="32925" y="40255"/>
                    <a:pt x="32925" y="39306"/>
                    <a:pt x="32807" y="38357"/>
                  </a:cubicBezTo>
                  <a:cubicBezTo>
                    <a:pt x="32759" y="37978"/>
                    <a:pt x="32688" y="37598"/>
                    <a:pt x="32617" y="37218"/>
                  </a:cubicBezTo>
                  <a:cubicBezTo>
                    <a:pt x="32546" y="36934"/>
                    <a:pt x="32451" y="36649"/>
                    <a:pt x="32356" y="36388"/>
                  </a:cubicBezTo>
                  <a:cubicBezTo>
                    <a:pt x="32285" y="36198"/>
                    <a:pt x="32214" y="36032"/>
                    <a:pt x="32119" y="35866"/>
                  </a:cubicBezTo>
                  <a:cubicBezTo>
                    <a:pt x="32071" y="35748"/>
                    <a:pt x="32024" y="35677"/>
                    <a:pt x="32024" y="35677"/>
                  </a:cubicBezTo>
                  <a:lnTo>
                    <a:pt x="32000" y="35890"/>
                  </a:lnTo>
                  <a:cubicBezTo>
                    <a:pt x="31976" y="36009"/>
                    <a:pt x="31929" y="36198"/>
                    <a:pt x="31882" y="36436"/>
                  </a:cubicBezTo>
                  <a:cubicBezTo>
                    <a:pt x="31858" y="36649"/>
                    <a:pt x="31787" y="36934"/>
                    <a:pt x="31716" y="37242"/>
                  </a:cubicBezTo>
                  <a:cubicBezTo>
                    <a:pt x="31644" y="37551"/>
                    <a:pt x="31573" y="37906"/>
                    <a:pt x="31478" y="38286"/>
                  </a:cubicBezTo>
                  <a:cubicBezTo>
                    <a:pt x="31289" y="39045"/>
                    <a:pt x="31075" y="39899"/>
                    <a:pt x="30814" y="40800"/>
                  </a:cubicBezTo>
                  <a:cubicBezTo>
                    <a:pt x="30672" y="41251"/>
                    <a:pt x="30529" y="41725"/>
                    <a:pt x="30387" y="42176"/>
                  </a:cubicBezTo>
                  <a:cubicBezTo>
                    <a:pt x="30245" y="42651"/>
                    <a:pt x="30079" y="43125"/>
                    <a:pt x="29913" y="43599"/>
                  </a:cubicBezTo>
                  <a:cubicBezTo>
                    <a:pt x="29225" y="45450"/>
                    <a:pt x="28395" y="47205"/>
                    <a:pt x="27517" y="48391"/>
                  </a:cubicBezTo>
                  <a:cubicBezTo>
                    <a:pt x="27280" y="48676"/>
                    <a:pt x="27066" y="48960"/>
                    <a:pt x="26876" y="49198"/>
                  </a:cubicBezTo>
                  <a:cubicBezTo>
                    <a:pt x="26663" y="49411"/>
                    <a:pt x="26473" y="49624"/>
                    <a:pt x="26307" y="49791"/>
                  </a:cubicBezTo>
                  <a:lnTo>
                    <a:pt x="26141" y="49909"/>
                  </a:lnTo>
                  <a:cubicBezTo>
                    <a:pt x="25928" y="48415"/>
                    <a:pt x="25643" y="46944"/>
                    <a:pt x="25263" y="45473"/>
                  </a:cubicBezTo>
                  <a:cubicBezTo>
                    <a:pt x="25358" y="45426"/>
                    <a:pt x="25453" y="45378"/>
                    <a:pt x="25572" y="45331"/>
                  </a:cubicBezTo>
                  <a:cubicBezTo>
                    <a:pt x="25833" y="45212"/>
                    <a:pt x="26070" y="45046"/>
                    <a:pt x="26307" y="44880"/>
                  </a:cubicBezTo>
                  <a:cubicBezTo>
                    <a:pt x="26450" y="44785"/>
                    <a:pt x="26616" y="44691"/>
                    <a:pt x="26758" y="44572"/>
                  </a:cubicBezTo>
                  <a:cubicBezTo>
                    <a:pt x="26900" y="44453"/>
                    <a:pt x="27043" y="44311"/>
                    <a:pt x="27185" y="44192"/>
                  </a:cubicBezTo>
                  <a:cubicBezTo>
                    <a:pt x="27517" y="43884"/>
                    <a:pt x="27825" y="43576"/>
                    <a:pt x="28110" y="43220"/>
                  </a:cubicBezTo>
                  <a:cubicBezTo>
                    <a:pt x="28252" y="43030"/>
                    <a:pt x="28418" y="42840"/>
                    <a:pt x="28537" y="42651"/>
                  </a:cubicBezTo>
                  <a:cubicBezTo>
                    <a:pt x="28703" y="42437"/>
                    <a:pt x="28845" y="42247"/>
                    <a:pt x="28964" y="42010"/>
                  </a:cubicBezTo>
                  <a:cubicBezTo>
                    <a:pt x="29249" y="41583"/>
                    <a:pt x="29486" y="41109"/>
                    <a:pt x="29699" y="40611"/>
                  </a:cubicBezTo>
                  <a:cubicBezTo>
                    <a:pt x="29936" y="40136"/>
                    <a:pt x="30126" y="39614"/>
                    <a:pt x="30292" y="39116"/>
                  </a:cubicBezTo>
                  <a:cubicBezTo>
                    <a:pt x="30458" y="38594"/>
                    <a:pt x="30577" y="38072"/>
                    <a:pt x="30672" y="37527"/>
                  </a:cubicBezTo>
                  <a:cubicBezTo>
                    <a:pt x="30767" y="37029"/>
                    <a:pt x="30838" y="36507"/>
                    <a:pt x="30862" y="35985"/>
                  </a:cubicBezTo>
                  <a:cubicBezTo>
                    <a:pt x="30885" y="35487"/>
                    <a:pt x="30885" y="35012"/>
                    <a:pt x="30862" y="34514"/>
                  </a:cubicBezTo>
                  <a:cubicBezTo>
                    <a:pt x="30838" y="34087"/>
                    <a:pt x="30790" y="33637"/>
                    <a:pt x="30719" y="33210"/>
                  </a:cubicBezTo>
                  <a:cubicBezTo>
                    <a:pt x="30648" y="32854"/>
                    <a:pt x="30553" y="32498"/>
                    <a:pt x="30458" y="32142"/>
                  </a:cubicBezTo>
                  <a:cubicBezTo>
                    <a:pt x="30363" y="31858"/>
                    <a:pt x="30269" y="31597"/>
                    <a:pt x="30150" y="31336"/>
                  </a:cubicBezTo>
                  <a:cubicBezTo>
                    <a:pt x="30079" y="31122"/>
                    <a:pt x="29984" y="30956"/>
                    <a:pt x="29936" y="30838"/>
                  </a:cubicBezTo>
                  <a:cubicBezTo>
                    <a:pt x="29865" y="30719"/>
                    <a:pt x="29842" y="30672"/>
                    <a:pt x="29842" y="30672"/>
                  </a:cubicBezTo>
                  <a:lnTo>
                    <a:pt x="29794" y="30861"/>
                  </a:lnTo>
                  <a:cubicBezTo>
                    <a:pt x="29770" y="30980"/>
                    <a:pt x="29723" y="31146"/>
                    <a:pt x="29699" y="31383"/>
                  </a:cubicBezTo>
                  <a:cubicBezTo>
                    <a:pt x="29676" y="31620"/>
                    <a:pt x="29604" y="31881"/>
                    <a:pt x="29557" y="32190"/>
                  </a:cubicBezTo>
                  <a:cubicBezTo>
                    <a:pt x="29509" y="32498"/>
                    <a:pt x="29438" y="32854"/>
                    <a:pt x="29367" y="33210"/>
                  </a:cubicBezTo>
                  <a:cubicBezTo>
                    <a:pt x="29296" y="33589"/>
                    <a:pt x="29201" y="33969"/>
                    <a:pt x="29130" y="34396"/>
                  </a:cubicBezTo>
                  <a:cubicBezTo>
                    <a:pt x="29035" y="34823"/>
                    <a:pt x="28916" y="35250"/>
                    <a:pt x="28822" y="35700"/>
                  </a:cubicBezTo>
                  <a:cubicBezTo>
                    <a:pt x="28750" y="35914"/>
                    <a:pt x="28703" y="36127"/>
                    <a:pt x="28656" y="36365"/>
                  </a:cubicBezTo>
                  <a:cubicBezTo>
                    <a:pt x="28608" y="36602"/>
                    <a:pt x="28537" y="36815"/>
                    <a:pt x="28466" y="37052"/>
                  </a:cubicBezTo>
                  <a:cubicBezTo>
                    <a:pt x="28347" y="37503"/>
                    <a:pt x="28205" y="37978"/>
                    <a:pt x="28086" y="38428"/>
                  </a:cubicBezTo>
                  <a:cubicBezTo>
                    <a:pt x="27944" y="38903"/>
                    <a:pt x="27778" y="39353"/>
                    <a:pt x="27636" y="39804"/>
                  </a:cubicBezTo>
                  <a:cubicBezTo>
                    <a:pt x="27541" y="40018"/>
                    <a:pt x="27470" y="40255"/>
                    <a:pt x="27398" y="40468"/>
                  </a:cubicBezTo>
                  <a:cubicBezTo>
                    <a:pt x="27303" y="40682"/>
                    <a:pt x="27232" y="40895"/>
                    <a:pt x="27137" y="41109"/>
                  </a:cubicBezTo>
                  <a:cubicBezTo>
                    <a:pt x="26971" y="41512"/>
                    <a:pt x="26805" y="41915"/>
                    <a:pt x="26639" y="42295"/>
                  </a:cubicBezTo>
                  <a:cubicBezTo>
                    <a:pt x="26473" y="42674"/>
                    <a:pt x="26307" y="43054"/>
                    <a:pt x="26141" y="43386"/>
                  </a:cubicBezTo>
                  <a:cubicBezTo>
                    <a:pt x="26046" y="43552"/>
                    <a:pt x="25975" y="43694"/>
                    <a:pt x="25904" y="43860"/>
                  </a:cubicBezTo>
                  <a:cubicBezTo>
                    <a:pt x="25833" y="44003"/>
                    <a:pt x="25738" y="44145"/>
                    <a:pt x="25667" y="44287"/>
                  </a:cubicBezTo>
                  <a:cubicBezTo>
                    <a:pt x="25548" y="44525"/>
                    <a:pt x="25406" y="44762"/>
                    <a:pt x="25263" y="44999"/>
                  </a:cubicBezTo>
                  <a:cubicBezTo>
                    <a:pt x="25216" y="45046"/>
                    <a:pt x="25192" y="45094"/>
                    <a:pt x="25169" y="45141"/>
                  </a:cubicBezTo>
                  <a:cubicBezTo>
                    <a:pt x="24813" y="43789"/>
                    <a:pt x="24433" y="42437"/>
                    <a:pt x="24006" y="41109"/>
                  </a:cubicBezTo>
                  <a:cubicBezTo>
                    <a:pt x="23816" y="40539"/>
                    <a:pt x="23650" y="39994"/>
                    <a:pt x="23461" y="39448"/>
                  </a:cubicBezTo>
                  <a:lnTo>
                    <a:pt x="23627" y="39353"/>
                  </a:lnTo>
                  <a:cubicBezTo>
                    <a:pt x="23745" y="39282"/>
                    <a:pt x="23911" y="39187"/>
                    <a:pt x="24101" y="39069"/>
                  </a:cubicBezTo>
                  <a:cubicBezTo>
                    <a:pt x="24362" y="38903"/>
                    <a:pt x="24599" y="38737"/>
                    <a:pt x="24813" y="38523"/>
                  </a:cubicBezTo>
                  <a:cubicBezTo>
                    <a:pt x="24931" y="38428"/>
                    <a:pt x="25074" y="38286"/>
                    <a:pt x="25216" y="38167"/>
                  </a:cubicBezTo>
                  <a:cubicBezTo>
                    <a:pt x="25382" y="38025"/>
                    <a:pt x="25477" y="37859"/>
                    <a:pt x="25619" y="37717"/>
                  </a:cubicBezTo>
                  <a:cubicBezTo>
                    <a:pt x="25928" y="37385"/>
                    <a:pt x="26212" y="37029"/>
                    <a:pt x="26473" y="36649"/>
                  </a:cubicBezTo>
                  <a:cubicBezTo>
                    <a:pt x="26616" y="36436"/>
                    <a:pt x="26734" y="36246"/>
                    <a:pt x="26853" y="36009"/>
                  </a:cubicBezTo>
                  <a:cubicBezTo>
                    <a:pt x="26971" y="35795"/>
                    <a:pt x="27114" y="35558"/>
                    <a:pt x="27232" y="35321"/>
                  </a:cubicBezTo>
                  <a:cubicBezTo>
                    <a:pt x="27446" y="34846"/>
                    <a:pt x="27659" y="34325"/>
                    <a:pt x="27825" y="33803"/>
                  </a:cubicBezTo>
                  <a:cubicBezTo>
                    <a:pt x="27991" y="33281"/>
                    <a:pt x="28110" y="32735"/>
                    <a:pt x="28229" y="32190"/>
                  </a:cubicBezTo>
                  <a:cubicBezTo>
                    <a:pt x="28300" y="31620"/>
                    <a:pt x="28371" y="31075"/>
                    <a:pt x="28395" y="30505"/>
                  </a:cubicBezTo>
                  <a:cubicBezTo>
                    <a:pt x="28395" y="29960"/>
                    <a:pt x="28395" y="29414"/>
                    <a:pt x="28347" y="28892"/>
                  </a:cubicBezTo>
                  <a:cubicBezTo>
                    <a:pt x="28300" y="28632"/>
                    <a:pt x="28276" y="28371"/>
                    <a:pt x="28229" y="28110"/>
                  </a:cubicBezTo>
                  <a:cubicBezTo>
                    <a:pt x="28181" y="27872"/>
                    <a:pt x="28134" y="27635"/>
                    <a:pt x="28063" y="27398"/>
                  </a:cubicBezTo>
                  <a:cubicBezTo>
                    <a:pt x="28015" y="27161"/>
                    <a:pt x="27944" y="26924"/>
                    <a:pt x="27873" y="26710"/>
                  </a:cubicBezTo>
                  <a:cubicBezTo>
                    <a:pt x="27825" y="26497"/>
                    <a:pt x="27730" y="26283"/>
                    <a:pt x="27659" y="26093"/>
                  </a:cubicBezTo>
                  <a:cubicBezTo>
                    <a:pt x="27588" y="25904"/>
                    <a:pt x="27493" y="25714"/>
                    <a:pt x="27422" y="25548"/>
                  </a:cubicBezTo>
                  <a:cubicBezTo>
                    <a:pt x="27351" y="25382"/>
                    <a:pt x="27256" y="25216"/>
                    <a:pt x="27161" y="25073"/>
                  </a:cubicBezTo>
                  <a:cubicBezTo>
                    <a:pt x="27019" y="24812"/>
                    <a:pt x="26876" y="24552"/>
                    <a:pt x="26687" y="24314"/>
                  </a:cubicBezTo>
                  <a:cubicBezTo>
                    <a:pt x="26568" y="24125"/>
                    <a:pt x="26426" y="23982"/>
                    <a:pt x="26355" y="23887"/>
                  </a:cubicBezTo>
                  <a:cubicBezTo>
                    <a:pt x="26283" y="23769"/>
                    <a:pt x="26212" y="23721"/>
                    <a:pt x="26212" y="23721"/>
                  </a:cubicBezTo>
                  <a:lnTo>
                    <a:pt x="26212" y="23935"/>
                  </a:lnTo>
                  <a:cubicBezTo>
                    <a:pt x="26212" y="24053"/>
                    <a:pt x="26212" y="24243"/>
                    <a:pt x="26260" y="24480"/>
                  </a:cubicBezTo>
                  <a:cubicBezTo>
                    <a:pt x="26283" y="24718"/>
                    <a:pt x="26283" y="25002"/>
                    <a:pt x="26307" y="25311"/>
                  </a:cubicBezTo>
                  <a:cubicBezTo>
                    <a:pt x="26307" y="25477"/>
                    <a:pt x="26331" y="25643"/>
                    <a:pt x="26331" y="25809"/>
                  </a:cubicBezTo>
                  <a:cubicBezTo>
                    <a:pt x="26355" y="25999"/>
                    <a:pt x="26331" y="26188"/>
                    <a:pt x="26331" y="26378"/>
                  </a:cubicBezTo>
                  <a:cubicBezTo>
                    <a:pt x="26355" y="26758"/>
                    <a:pt x="26331" y="27161"/>
                    <a:pt x="26331" y="27588"/>
                  </a:cubicBezTo>
                  <a:cubicBezTo>
                    <a:pt x="26331" y="27801"/>
                    <a:pt x="26331" y="28039"/>
                    <a:pt x="26307" y="28252"/>
                  </a:cubicBezTo>
                  <a:cubicBezTo>
                    <a:pt x="26283" y="28489"/>
                    <a:pt x="26307" y="28703"/>
                    <a:pt x="26283" y="28940"/>
                  </a:cubicBezTo>
                  <a:cubicBezTo>
                    <a:pt x="26236" y="29391"/>
                    <a:pt x="26212" y="29865"/>
                    <a:pt x="26141" y="30339"/>
                  </a:cubicBezTo>
                  <a:cubicBezTo>
                    <a:pt x="26070" y="30838"/>
                    <a:pt x="25999" y="31312"/>
                    <a:pt x="25951" y="31786"/>
                  </a:cubicBezTo>
                  <a:cubicBezTo>
                    <a:pt x="25880" y="32285"/>
                    <a:pt x="25762" y="32759"/>
                    <a:pt x="25643" y="33233"/>
                  </a:cubicBezTo>
                  <a:cubicBezTo>
                    <a:pt x="25572" y="33447"/>
                    <a:pt x="25548" y="33684"/>
                    <a:pt x="25477" y="33921"/>
                  </a:cubicBezTo>
                  <a:cubicBezTo>
                    <a:pt x="25406" y="34135"/>
                    <a:pt x="25358" y="34372"/>
                    <a:pt x="25311" y="34609"/>
                  </a:cubicBezTo>
                  <a:cubicBezTo>
                    <a:pt x="25240" y="34823"/>
                    <a:pt x="25169" y="35036"/>
                    <a:pt x="25097" y="35250"/>
                  </a:cubicBezTo>
                  <a:cubicBezTo>
                    <a:pt x="25050" y="35463"/>
                    <a:pt x="24979" y="35677"/>
                    <a:pt x="24908" y="35866"/>
                  </a:cubicBezTo>
                  <a:cubicBezTo>
                    <a:pt x="24765" y="36270"/>
                    <a:pt x="24623" y="36673"/>
                    <a:pt x="24481" y="37029"/>
                  </a:cubicBezTo>
                  <a:lnTo>
                    <a:pt x="24291" y="37527"/>
                  </a:lnTo>
                  <a:lnTo>
                    <a:pt x="24101" y="37978"/>
                  </a:lnTo>
                  <a:cubicBezTo>
                    <a:pt x="23983" y="38238"/>
                    <a:pt x="23864" y="38499"/>
                    <a:pt x="23745" y="38760"/>
                  </a:cubicBezTo>
                  <a:cubicBezTo>
                    <a:pt x="23650" y="38974"/>
                    <a:pt x="23579" y="39140"/>
                    <a:pt x="23508" y="39258"/>
                  </a:cubicBezTo>
                  <a:cubicBezTo>
                    <a:pt x="23461" y="39377"/>
                    <a:pt x="23437" y="39425"/>
                    <a:pt x="23437" y="39448"/>
                  </a:cubicBezTo>
                  <a:cubicBezTo>
                    <a:pt x="22868" y="37693"/>
                    <a:pt x="22227" y="35985"/>
                    <a:pt x="21563" y="34253"/>
                  </a:cubicBezTo>
                  <a:lnTo>
                    <a:pt x="21658" y="34230"/>
                  </a:lnTo>
                  <a:cubicBezTo>
                    <a:pt x="21777" y="34182"/>
                    <a:pt x="21943" y="34111"/>
                    <a:pt x="22132" y="33992"/>
                  </a:cubicBezTo>
                  <a:lnTo>
                    <a:pt x="22488" y="33803"/>
                  </a:lnTo>
                  <a:cubicBezTo>
                    <a:pt x="22607" y="33732"/>
                    <a:pt x="22725" y="33637"/>
                    <a:pt x="22868" y="33518"/>
                  </a:cubicBezTo>
                  <a:cubicBezTo>
                    <a:pt x="23010" y="33399"/>
                    <a:pt x="23152" y="33281"/>
                    <a:pt x="23295" y="33162"/>
                  </a:cubicBezTo>
                  <a:cubicBezTo>
                    <a:pt x="23437" y="33020"/>
                    <a:pt x="23579" y="32878"/>
                    <a:pt x="23722" y="32735"/>
                  </a:cubicBezTo>
                  <a:cubicBezTo>
                    <a:pt x="23864" y="32569"/>
                    <a:pt x="24006" y="32403"/>
                    <a:pt x="24149" y="32213"/>
                  </a:cubicBezTo>
                  <a:cubicBezTo>
                    <a:pt x="24267" y="32047"/>
                    <a:pt x="24386" y="31834"/>
                    <a:pt x="24528" y="31620"/>
                  </a:cubicBezTo>
                  <a:cubicBezTo>
                    <a:pt x="24599" y="31525"/>
                    <a:pt x="24647" y="31407"/>
                    <a:pt x="24718" y="31312"/>
                  </a:cubicBezTo>
                  <a:lnTo>
                    <a:pt x="24884" y="30956"/>
                  </a:lnTo>
                  <a:cubicBezTo>
                    <a:pt x="24979" y="30719"/>
                    <a:pt x="25097" y="30482"/>
                    <a:pt x="25169" y="30245"/>
                  </a:cubicBezTo>
                  <a:cubicBezTo>
                    <a:pt x="25335" y="29723"/>
                    <a:pt x="25477" y="29177"/>
                    <a:pt x="25548" y="28655"/>
                  </a:cubicBezTo>
                  <a:cubicBezTo>
                    <a:pt x="25643" y="28086"/>
                    <a:pt x="25690" y="27540"/>
                    <a:pt x="25690" y="26995"/>
                  </a:cubicBezTo>
                  <a:cubicBezTo>
                    <a:pt x="25667" y="26449"/>
                    <a:pt x="25643" y="25880"/>
                    <a:pt x="25548" y="25358"/>
                  </a:cubicBezTo>
                  <a:cubicBezTo>
                    <a:pt x="25477" y="24836"/>
                    <a:pt x="25382" y="24314"/>
                    <a:pt x="25240" y="23816"/>
                  </a:cubicBezTo>
                  <a:cubicBezTo>
                    <a:pt x="25097" y="23318"/>
                    <a:pt x="24955" y="22867"/>
                    <a:pt x="24789" y="22440"/>
                  </a:cubicBezTo>
                  <a:cubicBezTo>
                    <a:pt x="24623" y="22037"/>
                    <a:pt x="24457" y="21634"/>
                    <a:pt x="24243" y="21254"/>
                  </a:cubicBezTo>
                  <a:cubicBezTo>
                    <a:pt x="24101" y="20922"/>
                    <a:pt x="23911" y="20614"/>
                    <a:pt x="23722" y="20306"/>
                  </a:cubicBezTo>
                  <a:cubicBezTo>
                    <a:pt x="23532" y="20021"/>
                    <a:pt x="23366" y="19784"/>
                    <a:pt x="23223" y="19594"/>
                  </a:cubicBezTo>
                  <a:cubicBezTo>
                    <a:pt x="23081" y="19404"/>
                    <a:pt x="22963" y="19262"/>
                    <a:pt x="22891" y="19167"/>
                  </a:cubicBezTo>
                  <a:lnTo>
                    <a:pt x="22773" y="19025"/>
                  </a:lnTo>
                  <a:lnTo>
                    <a:pt x="22773" y="19214"/>
                  </a:lnTo>
                  <a:cubicBezTo>
                    <a:pt x="22773" y="19357"/>
                    <a:pt x="22773" y="19523"/>
                    <a:pt x="22797" y="19760"/>
                  </a:cubicBezTo>
                  <a:cubicBezTo>
                    <a:pt x="22844" y="19997"/>
                    <a:pt x="22844" y="20258"/>
                    <a:pt x="22868" y="20590"/>
                  </a:cubicBezTo>
                  <a:cubicBezTo>
                    <a:pt x="22891" y="20899"/>
                    <a:pt x="22939" y="21254"/>
                    <a:pt x="22963" y="21634"/>
                  </a:cubicBezTo>
                  <a:cubicBezTo>
                    <a:pt x="23010" y="22013"/>
                    <a:pt x="23057" y="22417"/>
                    <a:pt x="23105" y="22844"/>
                  </a:cubicBezTo>
                  <a:cubicBezTo>
                    <a:pt x="23152" y="23271"/>
                    <a:pt x="23176" y="23721"/>
                    <a:pt x="23223" y="24172"/>
                  </a:cubicBezTo>
                  <a:cubicBezTo>
                    <a:pt x="23295" y="24623"/>
                    <a:pt x="23318" y="25097"/>
                    <a:pt x="23342" y="25572"/>
                  </a:cubicBezTo>
                  <a:cubicBezTo>
                    <a:pt x="23342" y="26046"/>
                    <a:pt x="23366" y="26520"/>
                    <a:pt x="23390" y="26995"/>
                  </a:cubicBezTo>
                  <a:cubicBezTo>
                    <a:pt x="23390" y="27232"/>
                    <a:pt x="23390" y="27445"/>
                    <a:pt x="23366" y="27683"/>
                  </a:cubicBezTo>
                  <a:cubicBezTo>
                    <a:pt x="23366" y="27920"/>
                    <a:pt x="23366" y="28157"/>
                    <a:pt x="23342" y="28394"/>
                  </a:cubicBezTo>
                  <a:lnTo>
                    <a:pt x="23318" y="28726"/>
                  </a:lnTo>
                  <a:cubicBezTo>
                    <a:pt x="23318" y="28821"/>
                    <a:pt x="23295" y="28940"/>
                    <a:pt x="23271" y="29059"/>
                  </a:cubicBezTo>
                  <a:cubicBezTo>
                    <a:pt x="23247" y="29272"/>
                    <a:pt x="23223" y="29485"/>
                    <a:pt x="23200" y="29699"/>
                  </a:cubicBezTo>
                  <a:cubicBezTo>
                    <a:pt x="23176" y="29936"/>
                    <a:pt x="23105" y="30126"/>
                    <a:pt x="23081" y="30339"/>
                  </a:cubicBezTo>
                  <a:cubicBezTo>
                    <a:pt x="23057" y="30434"/>
                    <a:pt x="23034" y="30529"/>
                    <a:pt x="23010" y="30624"/>
                  </a:cubicBezTo>
                  <a:cubicBezTo>
                    <a:pt x="22986" y="30719"/>
                    <a:pt x="22963" y="30838"/>
                    <a:pt x="22939" y="30932"/>
                  </a:cubicBezTo>
                  <a:cubicBezTo>
                    <a:pt x="22868" y="31122"/>
                    <a:pt x="22820" y="31312"/>
                    <a:pt x="22773" y="31502"/>
                  </a:cubicBezTo>
                  <a:cubicBezTo>
                    <a:pt x="22725" y="31692"/>
                    <a:pt x="22630" y="31834"/>
                    <a:pt x="22583" y="32024"/>
                  </a:cubicBezTo>
                  <a:cubicBezTo>
                    <a:pt x="22536" y="32190"/>
                    <a:pt x="22464" y="32356"/>
                    <a:pt x="22393" y="32498"/>
                  </a:cubicBezTo>
                  <a:cubicBezTo>
                    <a:pt x="22322" y="32640"/>
                    <a:pt x="22251" y="32783"/>
                    <a:pt x="22203" y="32925"/>
                  </a:cubicBezTo>
                  <a:cubicBezTo>
                    <a:pt x="22132" y="33044"/>
                    <a:pt x="22085" y="33186"/>
                    <a:pt x="22014" y="33305"/>
                  </a:cubicBezTo>
                  <a:lnTo>
                    <a:pt x="21824" y="33637"/>
                  </a:lnTo>
                  <a:cubicBezTo>
                    <a:pt x="21705" y="33850"/>
                    <a:pt x="21610" y="34016"/>
                    <a:pt x="21563" y="34111"/>
                  </a:cubicBezTo>
                  <a:lnTo>
                    <a:pt x="21539" y="34158"/>
                  </a:lnTo>
                  <a:cubicBezTo>
                    <a:pt x="20899" y="32522"/>
                    <a:pt x="20211" y="30885"/>
                    <a:pt x="19499" y="29272"/>
                  </a:cubicBezTo>
                  <a:lnTo>
                    <a:pt x="19523" y="29248"/>
                  </a:lnTo>
                  <a:cubicBezTo>
                    <a:pt x="19713" y="29177"/>
                    <a:pt x="19879" y="29059"/>
                    <a:pt x="20045" y="28940"/>
                  </a:cubicBezTo>
                  <a:cubicBezTo>
                    <a:pt x="20163" y="28845"/>
                    <a:pt x="20282" y="28774"/>
                    <a:pt x="20401" y="28655"/>
                  </a:cubicBezTo>
                  <a:cubicBezTo>
                    <a:pt x="20519" y="28560"/>
                    <a:pt x="20638" y="28418"/>
                    <a:pt x="20780" y="28299"/>
                  </a:cubicBezTo>
                  <a:cubicBezTo>
                    <a:pt x="20923" y="28157"/>
                    <a:pt x="21041" y="27991"/>
                    <a:pt x="21183" y="27825"/>
                  </a:cubicBezTo>
                  <a:cubicBezTo>
                    <a:pt x="21326" y="27659"/>
                    <a:pt x="21421" y="27469"/>
                    <a:pt x="21539" y="27256"/>
                  </a:cubicBezTo>
                  <a:cubicBezTo>
                    <a:pt x="21800" y="26805"/>
                    <a:pt x="21990" y="26331"/>
                    <a:pt x="22132" y="25832"/>
                  </a:cubicBezTo>
                  <a:cubicBezTo>
                    <a:pt x="22298" y="25287"/>
                    <a:pt x="22417" y="24741"/>
                    <a:pt x="22464" y="24172"/>
                  </a:cubicBezTo>
                  <a:cubicBezTo>
                    <a:pt x="22512" y="23579"/>
                    <a:pt x="22512" y="22986"/>
                    <a:pt x="22464" y="22393"/>
                  </a:cubicBezTo>
                  <a:cubicBezTo>
                    <a:pt x="22393" y="21776"/>
                    <a:pt x="22322" y="21183"/>
                    <a:pt x="22180" y="20614"/>
                  </a:cubicBezTo>
                  <a:cubicBezTo>
                    <a:pt x="22061" y="20021"/>
                    <a:pt x="21895" y="19452"/>
                    <a:pt x="21729" y="18882"/>
                  </a:cubicBezTo>
                  <a:cubicBezTo>
                    <a:pt x="21539" y="18337"/>
                    <a:pt x="21326" y="17791"/>
                    <a:pt x="21136" y="17293"/>
                  </a:cubicBezTo>
                  <a:cubicBezTo>
                    <a:pt x="20733" y="16368"/>
                    <a:pt x="20282" y="15490"/>
                    <a:pt x="19784" y="14636"/>
                  </a:cubicBezTo>
                  <a:cubicBezTo>
                    <a:pt x="19333" y="13877"/>
                    <a:pt x="18930" y="13284"/>
                    <a:pt x="18645" y="12857"/>
                  </a:cubicBezTo>
                  <a:cubicBezTo>
                    <a:pt x="18503" y="12644"/>
                    <a:pt x="18361" y="12478"/>
                    <a:pt x="18290" y="12359"/>
                  </a:cubicBezTo>
                  <a:cubicBezTo>
                    <a:pt x="18218" y="12240"/>
                    <a:pt x="18171" y="12193"/>
                    <a:pt x="18171" y="12193"/>
                  </a:cubicBezTo>
                  <a:lnTo>
                    <a:pt x="18171" y="12193"/>
                  </a:lnTo>
                  <a:cubicBezTo>
                    <a:pt x="18171" y="12454"/>
                    <a:pt x="18171" y="12739"/>
                    <a:pt x="18218" y="12999"/>
                  </a:cubicBezTo>
                  <a:cubicBezTo>
                    <a:pt x="18266" y="13711"/>
                    <a:pt x="18384" y="14399"/>
                    <a:pt x="18527" y="15111"/>
                  </a:cubicBezTo>
                  <a:cubicBezTo>
                    <a:pt x="18693" y="15965"/>
                    <a:pt x="18930" y="16913"/>
                    <a:pt x="19191" y="17933"/>
                  </a:cubicBezTo>
                  <a:cubicBezTo>
                    <a:pt x="19310" y="18455"/>
                    <a:pt x="19452" y="18977"/>
                    <a:pt x="19570" y="19499"/>
                  </a:cubicBezTo>
                  <a:cubicBezTo>
                    <a:pt x="19713" y="20021"/>
                    <a:pt x="19831" y="20543"/>
                    <a:pt x="19950" y="21088"/>
                  </a:cubicBezTo>
                  <a:cubicBezTo>
                    <a:pt x="20045" y="21610"/>
                    <a:pt x="20163" y="22132"/>
                    <a:pt x="20235" y="22654"/>
                  </a:cubicBezTo>
                  <a:cubicBezTo>
                    <a:pt x="20306" y="23152"/>
                    <a:pt x="20401" y="23674"/>
                    <a:pt x="20424" y="24148"/>
                  </a:cubicBezTo>
                  <a:cubicBezTo>
                    <a:pt x="20448" y="24623"/>
                    <a:pt x="20472" y="25073"/>
                    <a:pt x="20448" y="25548"/>
                  </a:cubicBezTo>
                  <a:cubicBezTo>
                    <a:pt x="20424" y="25951"/>
                    <a:pt x="20377" y="26378"/>
                    <a:pt x="20306" y="26781"/>
                  </a:cubicBezTo>
                  <a:cubicBezTo>
                    <a:pt x="20282" y="26971"/>
                    <a:pt x="20211" y="27161"/>
                    <a:pt x="20187" y="27351"/>
                  </a:cubicBezTo>
                  <a:lnTo>
                    <a:pt x="20021" y="27849"/>
                  </a:lnTo>
                  <a:cubicBezTo>
                    <a:pt x="19974" y="27991"/>
                    <a:pt x="19903" y="28133"/>
                    <a:pt x="19855" y="28276"/>
                  </a:cubicBezTo>
                  <a:cubicBezTo>
                    <a:pt x="19808" y="28418"/>
                    <a:pt x="19760" y="28537"/>
                    <a:pt x="19713" y="28655"/>
                  </a:cubicBezTo>
                  <a:cubicBezTo>
                    <a:pt x="19618" y="28869"/>
                    <a:pt x="19499" y="29059"/>
                    <a:pt x="19428" y="29177"/>
                  </a:cubicBezTo>
                  <a:cubicBezTo>
                    <a:pt x="19167" y="28537"/>
                    <a:pt x="18883" y="27920"/>
                    <a:pt x="18574" y="27303"/>
                  </a:cubicBezTo>
                  <a:cubicBezTo>
                    <a:pt x="17981" y="26046"/>
                    <a:pt x="17364" y="24789"/>
                    <a:pt x="16724" y="23579"/>
                  </a:cubicBezTo>
                  <a:lnTo>
                    <a:pt x="16748" y="23555"/>
                  </a:lnTo>
                  <a:cubicBezTo>
                    <a:pt x="16890" y="23413"/>
                    <a:pt x="17032" y="23271"/>
                    <a:pt x="17151" y="23105"/>
                  </a:cubicBezTo>
                  <a:cubicBezTo>
                    <a:pt x="17341" y="22844"/>
                    <a:pt x="17507" y="22559"/>
                    <a:pt x="17649" y="22274"/>
                  </a:cubicBezTo>
                  <a:cubicBezTo>
                    <a:pt x="17839" y="21895"/>
                    <a:pt x="17981" y="21515"/>
                    <a:pt x="18100" y="21112"/>
                  </a:cubicBezTo>
                  <a:cubicBezTo>
                    <a:pt x="18218" y="20638"/>
                    <a:pt x="18313" y="20163"/>
                    <a:pt x="18361" y="19665"/>
                  </a:cubicBezTo>
                  <a:cubicBezTo>
                    <a:pt x="18408" y="19119"/>
                    <a:pt x="18432" y="18574"/>
                    <a:pt x="18408" y="18052"/>
                  </a:cubicBezTo>
                  <a:cubicBezTo>
                    <a:pt x="18384" y="17459"/>
                    <a:pt x="18337" y="16890"/>
                    <a:pt x="18242" y="16344"/>
                  </a:cubicBezTo>
                  <a:cubicBezTo>
                    <a:pt x="18147" y="15751"/>
                    <a:pt x="18029" y="15182"/>
                    <a:pt x="17863" y="14613"/>
                  </a:cubicBezTo>
                  <a:cubicBezTo>
                    <a:pt x="17720" y="14067"/>
                    <a:pt x="17554" y="13498"/>
                    <a:pt x="17341" y="12952"/>
                  </a:cubicBezTo>
                  <a:cubicBezTo>
                    <a:pt x="17127" y="12430"/>
                    <a:pt x="16937" y="11908"/>
                    <a:pt x="16700" y="11410"/>
                  </a:cubicBezTo>
                  <a:cubicBezTo>
                    <a:pt x="16297" y="10533"/>
                    <a:pt x="15799" y="9655"/>
                    <a:pt x="15277" y="8825"/>
                  </a:cubicBezTo>
                  <a:cubicBezTo>
                    <a:pt x="14755" y="8018"/>
                    <a:pt x="14162" y="7259"/>
                    <a:pt x="13498" y="6547"/>
                  </a:cubicBezTo>
                  <a:lnTo>
                    <a:pt x="13498" y="6547"/>
                  </a:lnTo>
                  <a:lnTo>
                    <a:pt x="13522" y="6761"/>
                  </a:lnTo>
                  <a:cubicBezTo>
                    <a:pt x="13545" y="6880"/>
                    <a:pt x="13569" y="7093"/>
                    <a:pt x="13617" y="7354"/>
                  </a:cubicBezTo>
                  <a:cubicBezTo>
                    <a:pt x="13711" y="7852"/>
                    <a:pt x="13854" y="8564"/>
                    <a:pt x="14067" y="9370"/>
                  </a:cubicBezTo>
                  <a:cubicBezTo>
                    <a:pt x="14257" y="10200"/>
                    <a:pt x="14518" y="11149"/>
                    <a:pt x="14803" y="12146"/>
                  </a:cubicBezTo>
                  <a:cubicBezTo>
                    <a:pt x="14921" y="12620"/>
                    <a:pt x="15087" y="13142"/>
                    <a:pt x="15230" y="13664"/>
                  </a:cubicBezTo>
                  <a:cubicBezTo>
                    <a:pt x="15372" y="14186"/>
                    <a:pt x="15514" y="14707"/>
                    <a:pt x="15657" y="15229"/>
                  </a:cubicBezTo>
                  <a:cubicBezTo>
                    <a:pt x="15799" y="15751"/>
                    <a:pt x="15941" y="16273"/>
                    <a:pt x="16060" y="16771"/>
                  </a:cubicBezTo>
                  <a:cubicBezTo>
                    <a:pt x="16131" y="17032"/>
                    <a:pt x="16178" y="17293"/>
                    <a:pt x="16250" y="17530"/>
                  </a:cubicBezTo>
                  <a:cubicBezTo>
                    <a:pt x="16297" y="17791"/>
                    <a:pt x="16344" y="18052"/>
                    <a:pt x="16392" y="18289"/>
                  </a:cubicBezTo>
                  <a:cubicBezTo>
                    <a:pt x="16582" y="19167"/>
                    <a:pt x="16724" y="20045"/>
                    <a:pt x="16771" y="20946"/>
                  </a:cubicBezTo>
                  <a:cubicBezTo>
                    <a:pt x="16795" y="21159"/>
                    <a:pt x="16795" y="21349"/>
                    <a:pt x="16795" y="21515"/>
                  </a:cubicBezTo>
                  <a:cubicBezTo>
                    <a:pt x="16819" y="21705"/>
                    <a:pt x="16819" y="21871"/>
                    <a:pt x="16795" y="22037"/>
                  </a:cubicBezTo>
                  <a:cubicBezTo>
                    <a:pt x="16795" y="22227"/>
                    <a:pt x="16771" y="22369"/>
                    <a:pt x="16771" y="22512"/>
                  </a:cubicBezTo>
                  <a:cubicBezTo>
                    <a:pt x="16771" y="22654"/>
                    <a:pt x="16748" y="22772"/>
                    <a:pt x="16748" y="22915"/>
                  </a:cubicBezTo>
                  <a:cubicBezTo>
                    <a:pt x="16724" y="23105"/>
                    <a:pt x="16677" y="23294"/>
                    <a:pt x="16653" y="23413"/>
                  </a:cubicBezTo>
                  <a:cubicBezTo>
                    <a:pt x="15799" y="21800"/>
                    <a:pt x="14921" y="20211"/>
                    <a:pt x="13996" y="18669"/>
                  </a:cubicBezTo>
                  <a:lnTo>
                    <a:pt x="13996" y="18526"/>
                  </a:lnTo>
                  <a:cubicBezTo>
                    <a:pt x="13996" y="18384"/>
                    <a:pt x="14044" y="18171"/>
                    <a:pt x="14067" y="17910"/>
                  </a:cubicBezTo>
                  <a:cubicBezTo>
                    <a:pt x="14091" y="17649"/>
                    <a:pt x="14115" y="17317"/>
                    <a:pt x="14115" y="16937"/>
                  </a:cubicBezTo>
                  <a:cubicBezTo>
                    <a:pt x="14115" y="16581"/>
                    <a:pt x="14091" y="16154"/>
                    <a:pt x="14067" y="15704"/>
                  </a:cubicBezTo>
                  <a:cubicBezTo>
                    <a:pt x="14044" y="15229"/>
                    <a:pt x="13972" y="14755"/>
                    <a:pt x="13925" y="14233"/>
                  </a:cubicBezTo>
                  <a:cubicBezTo>
                    <a:pt x="13854" y="13711"/>
                    <a:pt x="13759" y="13166"/>
                    <a:pt x="13617" y="12620"/>
                  </a:cubicBezTo>
                  <a:cubicBezTo>
                    <a:pt x="13498" y="12051"/>
                    <a:pt x="13356" y="11481"/>
                    <a:pt x="13166" y="10912"/>
                  </a:cubicBezTo>
                  <a:cubicBezTo>
                    <a:pt x="13000" y="10343"/>
                    <a:pt x="12786" y="9773"/>
                    <a:pt x="12573" y="9180"/>
                  </a:cubicBezTo>
                  <a:cubicBezTo>
                    <a:pt x="12383" y="8611"/>
                    <a:pt x="12122" y="8066"/>
                    <a:pt x="11837" y="7520"/>
                  </a:cubicBezTo>
                  <a:cubicBezTo>
                    <a:pt x="11577" y="6998"/>
                    <a:pt x="11292" y="6476"/>
                    <a:pt x="10984" y="5978"/>
                  </a:cubicBezTo>
                  <a:cubicBezTo>
                    <a:pt x="10699" y="5480"/>
                    <a:pt x="10343" y="5006"/>
                    <a:pt x="10058" y="4579"/>
                  </a:cubicBezTo>
                  <a:cubicBezTo>
                    <a:pt x="9750" y="4152"/>
                    <a:pt x="9394" y="3772"/>
                    <a:pt x="9062" y="3440"/>
                  </a:cubicBezTo>
                  <a:cubicBezTo>
                    <a:pt x="8777" y="3132"/>
                    <a:pt x="8445" y="2847"/>
                    <a:pt x="8137" y="2586"/>
                  </a:cubicBezTo>
                  <a:cubicBezTo>
                    <a:pt x="7876" y="2373"/>
                    <a:pt x="7615" y="2183"/>
                    <a:pt x="7331" y="2017"/>
                  </a:cubicBezTo>
                  <a:cubicBezTo>
                    <a:pt x="7093" y="1851"/>
                    <a:pt x="6904" y="1756"/>
                    <a:pt x="6785" y="1685"/>
                  </a:cubicBezTo>
                  <a:lnTo>
                    <a:pt x="6571" y="1590"/>
                  </a:lnTo>
                  <a:lnTo>
                    <a:pt x="6571" y="1590"/>
                  </a:lnTo>
                  <a:lnTo>
                    <a:pt x="6690" y="1780"/>
                  </a:lnTo>
                  <a:cubicBezTo>
                    <a:pt x="6761" y="1922"/>
                    <a:pt x="6856" y="2112"/>
                    <a:pt x="6998" y="2325"/>
                  </a:cubicBezTo>
                  <a:cubicBezTo>
                    <a:pt x="7141" y="2539"/>
                    <a:pt x="7259" y="2847"/>
                    <a:pt x="7449" y="3155"/>
                  </a:cubicBezTo>
                  <a:cubicBezTo>
                    <a:pt x="7615" y="3464"/>
                    <a:pt x="7781" y="3820"/>
                    <a:pt x="7971" y="4223"/>
                  </a:cubicBezTo>
                  <a:cubicBezTo>
                    <a:pt x="8066" y="4413"/>
                    <a:pt x="8161" y="4602"/>
                    <a:pt x="8279" y="4816"/>
                  </a:cubicBezTo>
                  <a:lnTo>
                    <a:pt x="8564" y="5480"/>
                  </a:lnTo>
                  <a:cubicBezTo>
                    <a:pt x="8754" y="5931"/>
                    <a:pt x="8967" y="6405"/>
                    <a:pt x="9181" y="6903"/>
                  </a:cubicBezTo>
                  <a:cubicBezTo>
                    <a:pt x="9276" y="7164"/>
                    <a:pt x="9394" y="7401"/>
                    <a:pt x="9489" y="7662"/>
                  </a:cubicBezTo>
                  <a:cubicBezTo>
                    <a:pt x="9608" y="7900"/>
                    <a:pt x="9703" y="8184"/>
                    <a:pt x="9797" y="8445"/>
                  </a:cubicBezTo>
                  <a:cubicBezTo>
                    <a:pt x="10035" y="8967"/>
                    <a:pt x="10224" y="9489"/>
                    <a:pt x="10438" y="10034"/>
                  </a:cubicBezTo>
                  <a:cubicBezTo>
                    <a:pt x="10865" y="11102"/>
                    <a:pt x="11268" y="12193"/>
                    <a:pt x="11671" y="13189"/>
                  </a:cubicBezTo>
                  <a:cubicBezTo>
                    <a:pt x="11861" y="13711"/>
                    <a:pt x="12075" y="14209"/>
                    <a:pt x="12264" y="14660"/>
                  </a:cubicBezTo>
                  <a:cubicBezTo>
                    <a:pt x="12454" y="15134"/>
                    <a:pt x="12620" y="15585"/>
                    <a:pt x="12786" y="15988"/>
                  </a:cubicBezTo>
                  <a:cubicBezTo>
                    <a:pt x="12952" y="16392"/>
                    <a:pt x="13118" y="16771"/>
                    <a:pt x="13261" y="17103"/>
                  </a:cubicBezTo>
                  <a:cubicBezTo>
                    <a:pt x="13403" y="17435"/>
                    <a:pt x="13545" y="17744"/>
                    <a:pt x="13640" y="17981"/>
                  </a:cubicBezTo>
                  <a:cubicBezTo>
                    <a:pt x="13660" y="18040"/>
                    <a:pt x="13679" y="18098"/>
                    <a:pt x="13712" y="18157"/>
                  </a:cubicBezTo>
                  <a:lnTo>
                    <a:pt x="13712" y="18157"/>
                  </a:lnTo>
                  <a:cubicBezTo>
                    <a:pt x="12675" y="16462"/>
                    <a:pt x="11568" y="14790"/>
                    <a:pt x="10438" y="13166"/>
                  </a:cubicBezTo>
                  <a:cubicBezTo>
                    <a:pt x="10367" y="13071"/>
                    <a:pt x="10248" y="12999"/>
                    <a:pt x="10130" y="12976"/>
                  </a:cubicBezTo>
                  <a:cubicBezTo>
                    <a:pt x="9964" y="12525"/>
                    <a:pt x="9679" y="11908"/>
                    <a:pt x="9323" y="11197"/>
                  </a:cubicBezTo>
                  <a:cubicBezTo>
                    <a:pt x="8896" y="10366"/>
                    <a:pt x="8445" y="9584"/>
                    <a:pt x="7924" y="8801"/>
                  </a:cubicBezTo>
                  <a:cubicBezTo>
                    <a:pt x="7639" y="8374"/>
                    <a:pt x="7354" y="7923"/>
                    <a:pt x="7046" y="7496"/>
                  </a:cubicBezTo>
                  <a:cubicBezTo>
                    <a:pt x="6714" y="7069"/>
                    <a:pt x="6405" y="6619"/>
                    <a:pt x="6073" y="6192"/>
                  </a:cubicBezTo>
                  <a:cubicBezTo>
                    <a:pt x="5741" y="5765"/>
                    <a:pt x="5409" y="5361"/>
                    <a:pt x="5077" y="4958"/>
                  </a:cubicBezTo>
                  <a:cubicBezTo>
                    <a:pt x="4721" y="4555"/>
                    <a:pt x="4389" y="4152"/>
                    <a:pt x="4057" y="3772"/>
                  </a:cubicBezTo>
                  <a:cubicBezTo>
                    <a:pt x="3701" y="3369"/>
                    <a:pt x="3369" y="3037"/>
                    <a:pt x="3037" y="2705"/>
                  </a:cubicBezTo>
                  <a:cubicBezTo>
                    <a:pt x="2729" y="2373"/>
                    <a:pt x="2420" y="2064"/>
                    <a:pt x="2112" y="1780"/>
                  </a:cubicBezTo>
                  <a:cubicBezTo>
                    <a:pt x="1519" y="1210"/>
                    <a:pt x="997" y="760"/>
                    <a:pt x="618" y="451"/>
                  </a:cubicBezTo>
                  <a:cubicBezTo>
                    <a:pt x="428" y="309"/>
                    <a:pt x="262" y="190"/>
                    <a:pt x="167" y="1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-168925" y="898163"/>
              <a:ext cx="971400" cy="1015425"/>
            </a:xfrm>
            <a:custGeom>
              <a:avLst/>
              <a:gdLst/>
              <a:ahLst/>
              <a:cxnLst/>
              <a:rect l="l" t="t" r="r" b="b"/>
              <a:pathLst>
                <a:path w="38856" h="40617" extrusionOk="0">
                  <a:moveTo>
                    <a:pt x="15489" y="1"/>
                  </a:moveTo>
                  <a:cubicBezTo>
                    <a:pt x="15475" y="1"/>
                    <a:pt x="15459" y="3"/>
                    <a:pt x="15443" y="7"/>
                  </a:cubicBezTo>
                  <a:cubicBezTo>
                    <a:pt x="15395" y="7"/>
                    <a:pt x="15348" y="7"/>
                    <a:pt x="15324" y="31"/>
                  </a:cubicBezTo>
                  <a:cubicBezTo>
                    <a:pt x="15277" y="78"/>
                    <a:pt x="15253" y="126"/>
                    <a:pt x="15253" y="197"/>
                  </a:cubicBezTo>
                  <a:lnTo>
                    <a:pt x="15016" y="1217"/>
                  </a:lnTo>
                  <a:lnTo>
                    <a:pt x="15016" y="1240"/>
                  </a:lnTo>
                  <a:cubicBezTo>
                    <a:pt x="14874" y="1715"/>
                    <a:pt x="14707" y="2189"/>
                    <a:pt x="14518" y="2616"/>
                  </a:cubicBezTo>
                  <a:cubicBezTo>
                    <a:pt x="14470" y="2759"/>
                    <a:pt x="14423" y="2877"/>
                    <a:pt x="14375" y="2996"/>
                  </a:cubicBezTo>
                  <a:cubicBezTo>
                    <a:pt x="14280" y="3209"/>
                    <a:pt x="14186" y="3423"/>
                    <a:pt x="14067" y="3636"/>
                  </a:cubicBezTo>
                  <a:cubicBezTo>
                    <a:pt x="13877" y="4063"/>
                    <a:pt x="13711" y="4467"/>
                    <a:pt x="13569" y="4894"/>
                  </a:cubicBezTo>
                  <a:cubicBezTo>
                    <a:pt x="13284" y="5724"/>
                    <a:pt x="12952" y="6554"/>
                    <a:pt x="12644" y="7384"/>
                  </a:cubicBezTo>
                  <a:cubicBezTo>
                    <a:pt x="12217" y="8380"/>
                    <a:pt x="11908" y="9424"/>
                    <a:pt x="11695" y="10492"/>
                  </a:cubicBezTo>
                  <a:cubicBezTo>
                    <a:pt x="11576" y="11180"/>
                    <a:pt x="11481" y="11867"/>
                    <a:pt x="11387" y="12555"/>
                  </a:cubicBezTo>
                  <a:cubicBezTo>
                    <a:pt x="11363" y="13077"/>
                    <a:pt x="11363" y="13599"/>
                    <a:pt x="11387" y="14121"/>
                  </a:cubicBezTo>
                  <a:cubicBezTo>
                    <a:pt x="11434" y="14975"/>
                    <a:pt x="11505" y="15853"/>
                    <a:pt x="11576" y="16730"/>
                  </a:cubicBezTo>
                  <a:cubicBezTo>
                    <a:pt x="11861" y="19340"/>
                    <a:pt x="12762" y="21878"/>
                    <a:pt x="14209" y="24084"/>
                  </a:cubicBezTo>
                  <a:lnTo>
                    <a:pt x="14209" y="24297"/>
                  </a:lnTo>
                  <a:cubicBezTo>
                    <a:pt x="14209" y="24511"/>
                    <a:pt x="14209" y="24724"/>
                    <a:pt x="14186" y="24938"/>
                  </a:cubicBezTo>
                  <a:cubicBezTo>
                    <a:pt x="13901" y="25199"/>
                    <a:pt x="13640" y="25459"/>
                    <a:pt x="13379" y="25720"/>
                  </a:cubicBezTo>
                  <a:cubicBezTo>
                    <a:pt x="12952" y="26147"/>
                    <a:pt x="12549" y="26574"/>
                    <a:pt x="12122" y="27001"/>
                  </a:cubicBezTo>
                  <a:cubicBezTo>
                    <a:pt x="10746" y="28448"/>
                    <a:pt x="9370" y="29919"/>
                    <a:pt x="7971" y="31366"/>
                  </a:cubicBezTo>
                  <a:cubicBezTo>
                    <a:pt x="7520" y="31793"/>
                    <a:pt x="7093" y="32267"/>
                    <a:pt x="6690" y="32742"/>
                  </a:cubicBezTo>
                  <a:lnTo>
                    <a:pt x="6500" y="33026"/>
                  </a:lnTo>
                  <a:cubicBezTo>
                    <a:pt x="6453" y="32671"/>
                    <a:pt x="6429" y="32339"/>
                    <a:pt x="6381" y="31983"/>
                  </a:cubicBezTo>
                  <a:cubicBezTo>
                    <a:pt x="7686" y="30844"/>
                    <a:pt x="8611" y="29326"/>
                    <a:pt x="8991" y="27642"/>
                  </a:cubicBezTo>
                  <a:cubicBezTo>
                    <a:pt x="9204" y="26717"/>
                    <a:pt x="9275" y="25768"/>
                    <a:pt x="9228" y="24819"/>
                  </a:cubicBezTo>
                  <a:cubicBezTo>
                    <a:pt x="9157" y="23633"/>
                    <a:pt x="9014" y="22471"/>
                    <a:pt x="8754" y="21332"/>
                  </a:cubicBezTo>
                  <a:cubicBezTo>
                    <a:pt x="8398" y="19790"/>
                    <a:pt x="7805" y="18343"/>
                    <a:pt x="6974" y="16991"/>
                  </a:cubicBezTo>
                  <a:cubicBezTo>
                    <a:pt x="6121" y="15663"/>
                    <a:pt x="5267" y="14334"/>
                    <a:pt x="4413" y="13006"/>
                  </a:cubicBezTo>
                  <a:cubicBezTo>
                    <a:pt x="3227" y="11156"/>
                    <a:pt x="1969" y="9329"/>
                    <a:pt x="1068" y="7337"/>
                  </a:cubicBezTo>
                  <a:cubicBezTo>
                    <a:pt x="1044" y="7313"/>
                    <a:pt x="1044" y="7289"/>
                    <a:pt x="1021" y="7266"/>
                  </a:cubicBezTo>
                  <a:cubicBezTo>
                    <a:pt x="997" y="7242"/>
                    <a:pt x="973" y="7242"/>
                    <a:pt x="949" y="7218"/>
                  </a:cubicBezTo>
                  <a:lnTo>
                    <a:pt x="878" y="7218"/>
                  </a:lnTo>
                  <a:cubicBezTo>
                    <a:pt x="831" y="7242"/>
                    <a:pt x="783" y="7266"/>
                    <a:pt x="760" y="7289"/>
                  </a:cubicBezTo>
                  <a:lnTo>
                    <a:pt x="736" y="7313"/>
                  </a:lnTo>
                  <a:cubicBezTo>
                    <a:pt x="712" y="7360"/>
                    <a:pt x="712" y="7408"/>
                    <a:pt x="712" y="7455"/>
                  </a:cubicBezTo>
                  <a:cubicBezTo>
                    <a:pt x="736" y="8689"/>
                    <a:pt x="712" y="9922"/>
                    <a:pt x="570" y="11132"/>
                  </a:cubicBezTo>
                  <a:cubicBezTo>
                    <a:pt x="451" y="12508"/>
                    <a:pt x="333" y="13860"/>
                    <a:pt x="214" y="15236"/>
                  </a:cubicBezTo>
                  <a:cubicBezTo>
                    <a:pt x="143" y="16232"/>
                    <a:pt x="48" y="17228"/>
                    <a:pt x="1" y="18225"/>
                  </a:cubicBezTo>
                  <a:cubicBezTo>
                    <a:pt x="1" y="18628"/>
                    <a:pt x="24" y="19007"/>
                    <a:pt x="72" y="19411"/>
                  </a:cubicBezTo>
                  <a:cubicBezTo>
                    <a:pt x="143" y="20122"/>
                    <a:pt x="214" y="20810"/>
                    <a:pt x="309" y="21522"/>
                  </a:cubicBezTo>
                  <a:cubicBezTo>
                    <a:pt x="522" y="23206"/>
                    <a:pt x="949" y="24866"/>
                    <a:pt x="1542" y="26456"/>
                  </a:cubicBezTo>
                  <a:cubicBezTo>
                    <a:pt x="2230" y="28282"/>
                    <a:pt x="3535" y="29800"/>
                    <a:pt x="4958" y="31105"/>
                  </a:cubicBezTo>
                  <a:cubicBezTo>
                    <a:pt x="5267" y="31413"/>
                    <a:pt x="5622" y="31698"/>
                    <a:pt x="5954" y="32006"/>
                  </a:cubicBezTo>
                  <a:cubicBezTo>
                    <a:pt x="5954" y="32505"/>
                    <a:pt x="6049" y="33026"/>
                    <a:pt x="6121" y="33525"/>
                  </a:cubicBezTo>
                  <a:lnTo>
                    <a:pt x="1922" y="39431"/>
                  </a:lnTo>
                  <a:lnTo>
                    <a:pt x="1329" y="40285"/>
                  </a:lnTo>
                  <a:cubicBezTo>
                    <a:pt x="1227" y="40438"/>
                    <a:pt x="1357" y="40616"/>
                    <a:pt x="1491" y="40616"/>
                  </a:cubicBezTo>
                  <a:cubicBezTo>
                    <a:pt x="1544" y="40616"/>
                    <a:pt x="1597" y="40589"/>
                    <a:pt x="1637" y="40522"/>
                  </a:cubicBezTo>
                  <a:lnTo>
                    <a:pt x="3867" y="37391"/>
                  </a:lnTo>
                  <a:cubicBezTo>
                    <a:pt x="4721" y="36181"/>
                    <a:pt x="5599" y="35019"/>
                    <a:pt x="6429" y="33786"/>
                  </a:cubicBezTo>
                  <a:lnTo>
                    <a:pt x="7639" y="33572"/>
                  </a:lnTo>
                  <a:cubicBezTo>
                    <a:pt x="7734" y="33548"/>
                    <a:pt x="7828" y="33548"/>
                    <a:pt x="7923" y="33525"/>
                  </a:cubicBezTo>
                  <a:cubicBezTo>
                    <a:pt x="9347" y="34426"/>
                    <a:pt x="10888" y="35114"/>
                    <a:pt x="12525" y="35517"/>
                  </a:cubicBezTo>
                  <a:cubicBezTo>
                    <a:pt x="14209" y="35992"/>
                    <a:pt x="15941" y="36252"/>
                    <a:pt x="17696" y="36252"/>
                  </a:cubicBezTo>
                  <a:cubicBezTo>
                    <a:pt x="19096" y="36229"/>
                    <a:pt x="20472" y="35849"/>
                    <a:pt x="21800" y="35422"/>
                  </a:cubicBezTo>
                  <a:cubicBezTo>
                    <a:pt x="23579" y="34877"/>
                    <a:pt x="25382" y="34260"/>
                    <a:pt x="27113" y="33548"/>
                  </a:cubicBezTo>
                  <a:cubicBezTo>
                    <a:pt x="28869" y="32860"/>
                    <a:pt x="30529" y="31983"/>
                    <a:pt x="32095" y="30963"/>
                  </a:cubicBezTo>
                  <a:cubicBezTo>
                    <a:pt x="32276" y="30827"/>
                    <a:pt x="32132" y="30582"/>
                    <a:pt x="31974" y="30582"/>
                  </a:cubicBezTo>
                  <a:cubicBezTo>
                    <a:pt x="31967" y="30582"/>
                    <a:pt x="31960" y="30582"/>
                    <a:pt x="31953" y="30583"/>
                  </a:cubicBezTo>
                  <a:cubicBezTo>
                    <a:pt x="31550" y="30599"/>
                    <a:pt x="31148" y="30606"/>
                    <a:pt x="30747" y="30606"/>
                  </a:cubicBezTo>
                  <a:cubicBezTo>
                    <a:pt x="29307" y="30606"/>
                    <a:pt x="27878" y="30508"/>
                    <a:pt x="26449" y="30322"/>
                  </a:cubicBezTo>
                  <a:cubicBezTo>
                    <a:pt x="24789" y="30109"/>
                    <a:pt x="23128" y="29824"/>
                    <a:pt x="21468" y="29587"/>
                  </a:cubicBezTo>
                  <a:cubicBezTo>
                    <a:pt x="20144" y="29417"/>
                    <a:pt x="18806" y="29300"/>
                    <a:pt x="17473" y="29300"/>
                  </a:cubicBezTo>
                  <a:cubicBezTo>
                    <a:pt x="15820" y="29300"/>
                    <a:pt x="14175" y="29481"/>
                    <a:pt x="12573" y="29966"/>
                  </a:cubicBezTo>
                  <a:cubicBezTo>
                    <a:pt x="10699" y="30465"/>
                    <a:pt x="9038" y="31579"/>
                    <a:pt x="7876" y="33098"/>
                  </a:cubicBezTo>
                  <a:lnTo>
                    <a:pt x="6785" y="33287"/>
                  </a:lnTo>
                  <a:cubicBezTo>
                    <a:pt x="6832" y="33216"/>
                    <a:pt x="6880" y="33145"/>
                    <a:pt x="6927" y="33074"/>
                  </a:cubicBezTo>
                  <a:cubicBezTo>
                    <a:pt x="7235" y="32671"/>
                    <a:pt x="7567" y="32315"/>
                    <a:pt x="7923" y="31983"/>
                  </a:cubicBezTo>
                  <a:cubicBezTo>
                    <a:pt x="8730" y="31152"/>
                    <a:pt x="9513" y="30322"/>
                    <a:pt x="10295" y="29492"/>
                  </a:cubicBezTo>
                  <a:cubicBezTo>
                    <a:pt x="11339" y="28401"/>
                    <a:pt x="12383" y="27310"/>
                    <a:pt x="13427" y="26219"/>
                  </a:cubicBezTo>
                  <a:cubicBezTo>
                    <a:pt x="13640" y="26005"/>
                    <a:pt x="13854" y="25792"/>
                    <a:pt x="14091" y="25578"/>
                  </a:cubicBezTo>
                  <a:cubicBezTo>
                    <a:pt x="14186" y="25459"/>
                    <a:pt x="14280" y="25341"/>
                    <a:pt x="14399" y="25246"/>
                  </a:cubicBezTo>
                  <a:cubicBezTo>
                    <a:pt x="14447" y="25222"/>
                    <a:pt x="14518" y="25222"/>
                    <a:pt x="14565" y="25222"/>
                  </a:cubicBezTo>
                  <a:lnTo>
                    <a:pt x="14874" y="25199"/>
                  </a:lnTo>
                  <a:cubicBezTo>
                    <a:pt x="16154" y="26242"/>
                    <a:pt x="17483" y="27167"/>
                    <a:pt x="18882" y="28021"/>
                  </a:cubicBezTo>
                  <a:cubicBezTo>
                    <a:pt x="19570" y="28448"/>
                    <a:pt x="20306" y="28757"/>
                    <a:pt x="21088" y="28994"/>
                  </a:cubicBezTo>
                  <a:cubicBezTo>
                    <a:pt x="21895" y="29160"/>
                    <a:pt x="22701" y="29302"/>
                    <a:pt x="23532" y="29397"/>
                  </a:cubicBezTo>
                  <a:cubicBezTo>
                    <a:pt x="24314" y="29516"/>
                    <a:pt x="25121" y="29634"/>
                    <a:pt x="25904" y="29706"/>
                  </a:cubicBezTo>
                  <a:cubicBezTo>
                    <a:pt x="26278" y="29734"/>
                    <a:pt x="26649" y="29747"/>
                    <a:pt x="27017" y="29747"/>
                  </a:cubicBezTo>
                  <a:cubicBezTo>
                    <a:pt x="27582" y="29747"/>
                    <a:pt x="28143" y="29716"/>
                    <a:pt x="28703" y="29658"/>
                  </a:cubicBezTo>
                  <a:cubicBezTo>
                    <a:pt x="29509" y="29611"/>
                    <a:pt x="30316" y="29492"/>
                    <a:pt x="31122" y="29468"/>
                  </a:cubicBezTo>
                  <a:cubicBezTo>
                    <a:pt x="32024" y="29421"/>
                    <a:pt x="32925" y="29302"/>
                    <a:pt x="33803" y="29113"/>
                  </a:cubicBezTo>
                  <a:cubicBezTo>
                    <a:pt x="34704" y="28946"/>
                    <a:pt x="35582" y="28709"/>
                    <a:pt x="36436" y="28353"/>
                  </a:cubicBezTo>
                  <a:cubicBezTo>
                    <a:pt x="37195" y="28021"/>
                    <a:pt x="37954" y="27642"/>
                    <a:pt x="38689" y="27262"/>
                  </a:cubicBezTo>
                  <a:cubicBezTo>
                    <a:pt x="38855" y="27167"/>
                    <a:pt x="38855" y="26859"/>
                    <a:pt x="38642" y="26859"/>
                  </a:cubicBezTo>
                  <a:cubicBezTo>
                    <a:pt x="36792" y="26764"/>
                    <a:pt x="35107" y="26124"/>
                    <a:pt x="33494" y="25246"/>
                  </a:cubicBezTo>
                  <a:cubicBezTo>
                    <a:pt x="32000" y="24392"/>
                    <a:pt x="30434" y="23657"/>
                    <a:pt x="28845" y="23040"/>
                  </a:cubicBezTo>
                  <a:cubicBezTo>
                    <a:pt x="27620" y="22583"/>
                    <a:pt x="26321" y="22362"/>
                    <a:pt x="25014" y="22362"/>
                  </a:cubicBezTo>
                  <a:cubicBezTo>
                    <a:pt x="24828" y="22362"/>
                    <a:pt x="24643" y="22367"/>
                    <a:pt x="24457" y="22376"/>
                  </a:cubicBezTo>
                  <a:cubicBezTo>
                    <a:pt x="23887" y="22399"/>
                    <a:pt x="23342" y="22423"/>
                    <a:pt x="22773" y="22447"/>
                  </a:cubicBezTo>
                  <a:cubicBezTo>
                    <a:pt x="22661" y="22444"/>
                    <a:pt x="22550" y="22442"/>
                    <a:pt x="22438" y="22442"/>
                  </a:cubicBezTo>
                  <a:cubicBezTo>
                    <a:pt x="21672" y="22442"/>
                    <a:pt x="20909" y="22512"/>
                    <a:pt x="20163" y="22637"/>
                  </a:cubicBezTo>
                  <a:cubicBezTo>
                    <a:pt x="18313" y="23016"/>
                    <a:pt x="16605" y="23823"/>
                    <a:pt x="14968" y="24724"/>
                  </a:cubicBezTo>
                  <a:cubicBezTo>
                    <a:pt x="15490" y="24250"/>
                    <a:pt x="16036" y="23775"/>
                    <a:pt x="16581" y="23325"/>
                  </a:cubicBezTo>
                  <a:cubicBezTo>
                    <a:pt x="18242" y="22447"/>
                    <a:pt x="19926" y="21617"/>
                    <a:pt x="21658" y="20905"/>
                  </a:cubicBezTo>
                  <a:cubicBezTo>
                    <a:pt x="23247" y="20241"/>
                    <a:pt x="24884" y="19814"/>
                    <a:pt x="26449" y="19150"/>
                  </a:cubicBezTo>
                  <a:cubicBezTo>
                    <a:pt x="27801" y="18604"/>
                    <a:pt x="29035" y="17774"/>
                    <a:pt x="30007" y="16706"/>
                  </a:cubicBezTo>
                  <a:cubicBezTo>
                    <a:pt x="30529" y="16137"/>
                    <a:pt x="31004" y="15497"/>
                    <a:pt x="31407" y="14856"/>
                  </a:cubicBezTo>
                  <a:cubicBezTo>
                    <a:pt x="31953" y="14050"/>
                    <a:pt x="32403" y="13220"/>
                    <a:pt x="32783" y="12342"/>
                  </a:cubicBezTo>
                  <a:cubicBezTo>
                    <a:pt x="33067" y="11535"/>
                    <a:pt x="33423" y="10753"/>
                    <a:pt x="33826" y="10017"/>
                  </a:cubicBezTo>
                  <a:cubicBezTo>
                    <a:pt x="34325" y="9140"/>
                    <a:pt x="34918" y="8357"/>
                    <a:pt x="35629" y="7645"/>
                  </a:cubicBezTo>
                  <a:cubicBezTo>
                    <a:pt x="35730" y="7503"/>
                    <a:pt x="35676" y="7241"/>
                    <a:pt x="35510" y="7241"/>
                  </a:cubicBezTo>
                  <a:cubicBezTo>
                    <a:pt x="35482" y="7241"/>
                    <a:pt x="35450" y="7248"/>
                    <a:pt x="35416" y="7266"/>
                  </a:cubicBezTo>
                  <a:cubicBezTo>
                    <a:pt x="34419" y="7835"/>
                    <a:pt x="33376" y="8262"/>
                    <a:pt x="32285" y="8570"/>
                  </a:cubicBezTo>
                  <a:cubicBezTo>
                    <a:pt x="30838" y="8973"/>
                    <a:pt x="29367" y="9353"/>
                    <a:pt x="27873" y="9661"/>
                  </a:cubicBezTo>
                  <a:cubicBezTo>
                    <a:pt x="27351" y="9733"/>
                    <a:pt x="26853" y="9899"/>
                    <a:pt x="26402" y="10136"/>
                  </a:cubicBezTo>
                  <a:cubicBezTo>
                    <a:pt x="25666" y="10515"/>
                    <a:pt x="25002" y="10966"/>
                    <a:pt x="24362" y="11488"/>
                  </a:cubicBezTo>
                  <a:cubicBezTo>
                    <a:pt x="23366" y="12247"/>
                    <a:pt x="22488" y="13196"/>
                    <a:pt x="21824" y="14287"/>
                  </a:cubicBezTo>
                  <a:cubicBezTo>
                    <a:pt x="21017" y="15615"/>
                    <a:pt x="20400" y="17039"/>
                    <a:pt x="19665" y="18414"/>
                  </a:cubicBezTo>
                  <a:cubicBezTo>
                    <a:pt x="18764" y="20075"/>
                    <a:pt x="17649" y="21593"/>
                    <a:pt x="16368" y="22969"/>
                  </a:cubicBezTo>
                  <a:cubicBezTo>
                    <a:pt x="15751" y="23467"/>
                    <a:pt x="15158" y="23989"/>
                    <a:pt x="14565" y="24534"/>
                  </a:cubicBezTo>
                  <a:lnTo>
                    <a:pt x="14565" y="24416"/>
                  </a:lnTo>
                  <a:cubicBezTo>
                    <a:pt x="14565" y="24321"/>
                    <a:pt x="14565" y="24202"/>
                    <a:pt x="14589" y="24107"/>
                  </a:cubicBezTo>
                  <a:cubicBezTo>
                    <a:pt x="14589" y="24084"/>
                    <a:pt x="14595" y="24078"/>
                    <a:pt x="14601" y="24078"/>
                  </a:cubicBezTo>
                  <a:cubicBezTo>
                    <a:pt x="14607" y="24078"/>
                    <a:pt x="14613" y="24084"/>
                    <a:pt x="14613" y="24084"/>
                  </a:cubicBezTo>
                  <a:cubicBezTo>
                    <a:pt x="14707" y="23941"/>
                    <a:pt x="14802" y="23846"/>
                    <a:pt x="14921" y="23728"/>
                  </a:cubicBezTo>
                  <a:cubicBezTo>
                    <a:pt x="15372" y="23182"/>
                    <a:pt x="15822" y="22660"/>
                    <a:pt x="16297" y="22115"/>
                  </a:cubicBezTo>
                  <a:cubicBezTo>
                    <a:pt x="16771" y="21522"/>
                    <a:pt x="17174" y="20858"/>
                    <a:pt x="17507" y="20146"/>
                  </a:cubicBezTo>
                  <a:cubicBezTo>
                    <a:pt x="17957" y="19197"/>
                    <a:pt x="18337" y="18248"/>
                    <a:pt x="18645" y="17252"/>
                  </a:cubicBezTo>
                  <a:cubicBezTo>
                    <a:pt x="18953" y="16374"/>
                    <a:pt x="19167" y="15473"/>
                    <a:pt x="19309" y="14548"/>
                  </a:cubicBezTo>
                  <a:cubicBezTo>
                    <a:pt x="19428" y="13575"/>
                    <a:pt x="19428" y="12603"/>
                    <a:pt x="19357" y="11630"/>
                  </a:cubicBezTo>
                  <a:cubicBezTo>
                    <a:pt x="19309" y="10776"/>
                    <a:pt x="19167" y="9922"/>
                    <a:pt x="18930" y="9116"/>
                  </a:cubicBezTo>
                  <a:cubicBezTo>
                    <a:pt x="18645" y="8333"/>
                    <a:pt x="18313" y="7598"/>
                    <a:pt x="17957" y="6862"/>
                  </a:cubicBezTo>
                  <a:cubicBezTo>
                    <a:pt x="17412" y="5771"/>
                    <a:pt x="16937" y="4656"/>
                    <a:pt x="16534" y="3494"/>
                  </a:cubicBezTo>
                  <a:cubicBezTo>
                    <a:pt x="16178" y="2403"/>
                    <a:pt x="15941" y="1264"/>
                    <a:pt x="15633" y="149"/>
                  </a:cubicBezTo>
                  <a:cubicBezTo>
                    <a:pt x="15633" y="149"/>
                    <a:pt x="15633" y="126"/>
                    <a:pt x="15633" y="126"/>
                  </a:cubicBezTo>
                  <a:cubicBezTo>
                    <a:pt x="15613" y="47"/>
                    <a:pt x="1556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2" name="Google Shape;1522;p18"/>
            <p:cNvGrpSpPr/>
            <p:nvPr/>
          </p:nvGrpSpPr>
          <p:grpSpPr>
            <a:xfrm rot="928061">
              <a:off x="-214564" y="3671513"/>
              <a:ext cx="1062696" cy="1215749"/>
              <a:chOff x="2169375" y="4246925"/>
              <a:chExt cx="1062675" cy="1215725"/>
            </a:xfrm>
          </p:grpSpPr>
          <p:sp>
            <p:nvSpPr>
              <p:cNvPr id="1523" name="Google Shape;1523;p18"/>
              <p:cNvSpPr/>
              <p:nvPr/>
            </p:nvSpPr>
            <p:spPr>
              <a:xfrm>
                <a:off x="2564925" y="4385850"/>
                <a:ext cx="119825" cy="2019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8076" extrusionOk="0">
                    <a:moveTo>
                      <a:pt x="2373" y="1"/>
                    </a:moveTo>
                    <a:cubicBezTo>
                      <a:pt x="2349" y="1"/>
                      <a:pt x="2325" y="7"/>
                      <a:pt x="2302" y="18"/>
                    </a:cubicBezTo>
                    <a:cubicBezTo>
                      <a:pt x="2302" y="66"/>
                      <a:pt x="2302" y="90"/>
                      <a:pt x="2302" y="137"/>
                    </a:cubicBezTo>
                    <a:cubicBezTo>
                      <a:pt x="2396" y="256"/>
                      <a:pt x="2515" y="374"/>
                      <a:pt x="2610" y="493"/>
                    </a:cubicBezTo>
                    <a:lnTo>
                      <a:pt x="2895" y="896"/>
                    </a:lnTo>
                    <a:cubicBezTo>
                      <a:pt x="2918" y="991"/>
                      <a:pt x="2989" y="1086"/>
                      <a:pt x="3084" y="1133"/>
                    </a:cubicBezTo>
                    <a:cubicBezTo>
                      <a:pt x="3061" y="1157"/>
                      <a:pt x="3061" y="1204"/>
                      <a:pt x="3084" y="1228"/>
                    </a:cubicBezTo>
                    <a:cubicBezTo>
                      <a:pt x="2966" y="1465"/>
                      <a:pt x="2847" y="1703"/>
                      <a:pt x="2752" y="1940"/>
                    </a:cubicBezTo>
                    <a:cubicBezTo>
                      <a:pt x="2254" y="2912"/>
                      <a:pt x="1803" y="3885"/>
                      <a:pt x="1305" y="4857"/>
                    </a:cubicBezTo>
                    <a:cubicBezTo>
                      <a:pt x="1116" y="5213"/>
                      <a:pt x="973" y="5593"/>
                      <a:pt x="855" y="5972"/>
                    </a:cubicBezTo>
                    <a:cubicBezTo>
                      <a:pt x="570" y="6636"/>
                      <a:pt x="285" y="7277"/>
                      <a:pt x="24" y="7941"/>
                    </a:cubicBezTo>
                    <a:cubicBezTo>
                      <a:pt x="1" y="7989"/>
                      <a:pt x="1" y="8036"/>
                      <a:pt x="48" y="8060"/>
                    </a:cubicBezTo>
                    <a:cubicBezTo>
                      <a:pt x="68" y="8070"/>
                      <a:pt x="91" y="8075"/>
                      <a:pt x="116" y="8075"/>
                    </a:cubicBezTo>
                    <a:cubicBezTo>
                      <a:pt x="150" y="8075"/>
                      <a:pt x="186" y="8064"/>
                      <a:pt x="214" y="8036"/>
                    </a:cubicBezTo>
                    <a:cubicBezTo>
                      <a:pt x="285" y="7965"/>
                      <a:pt x="333" y="7894"/>
                      <a:pt x="356" y="7799"/>
                    </a:cubicBezTo>
                    <a:cubicBezTo>
                      <a:pt x="665" y="7158"/>
                      <a:pt x="926" y="6494"/>
                      <a:pt x="1187" y="5854"/>
                    </a:cubicBezTo>
                    <a:lnTo>
                      <a:pt x="1258" y="5735"/>
                    </a:lnTo>
                    <a:lnTo>
                      <a:pt x="1471" y="5237"/>
                    </a:lnTo>
                    <a:lnTo>
                      <a:pt x="1519" y="5118"/>
                    </a:lnTo>
                    <a:lnTo>
                      <a:pt x="1732" y="4644"/>
                    </a:lnTo>
                    <a:cubicBezTo>
                      <a:pt x="2444" y="3648"/>
                      <a:pt x="2800" y="2462"/>
                      <a:pt x="3298" y="1347"/>
                    </a:cubicBezTo>
                    <a:cubicBezTo>
                      <a:pt x="3345" y="1252"/>
                      <a:pt x="3440" y="1181"/>
                      <a:pt x="3535" y="1133"/>
                    </a:cubicBezTo>
                    <a:cubicBezTo>
                      <a:pt x="3891" y="1181"/>
                      <a:pt x="4270" y="1252"/>
                      <a:pt x="4626" y="1276"/>
                    </a:cubicBezTo>
                    <a:cubicBezTo>
                      <a:pt x="4674" y="1276"/>
                      <a:pt x="4745" y="1228"/>
                      <a:pt x="4792" y="1204"/>
                    </a:cubicBezTo>
                    <a:cubicBezTo>
                      <a:pt x="4745" y="1157"/>
                      <a:pt x="4697" y="1086"/>
                      <a:pt x="4650" y="1086"/>
                    </a:cubicBezTo>
                    <a:cubicBezTo>
                      <a:pt x="4436" y="1038"/>
                      <a:pt x="4199" y="1038"/>
                      <a:pt x="3962" y="1015"/>
                    </a:cubicBezTo>
                    <a:cubicBezTo>
                      <a:pt x="3820" y="991"/>
                      <a:pt x="3654" y="967"/>
                      <a:pt x="3582" y="801"/>
                    </a:cubicBezTo>
                    <a:cubicBezTo>
                      <a:pt x="3563" y="743"/>
                      <a:pt x="3527" y="700"/>
                      <a:pt x="3476" y="700"/>
                    </a:cubicBezTo>
                    <a:cubicBezTo>
                      <a:pt x="3465" y="700"/>
                      <a:pt x="3453" y="702"/>
                      <a:pt x="3440" y="706"/>
                    </a:cubicBezTo>
                    <a:cubicBezTo>
                      <a:pt x="3382" y="730"/>
                      <a:pt x="3332" y="741"/>
                      <a:pt x="3288" y="741"/>
                    </a:cubicBezTo>
                    <a:cubicBezTo>
                      <a:pt x="3115" y="741"/>
                      <a:pt x="3032" y="582"/>
                      <a:pt x="2918" y="469"/>
                    </a:cubicBezTo>
                    <a:cubicBezTo>
                      <a:pt x="2823" y="256"/>
                      <a:pt x="2634" y="161"/>
                      <a:pt x="2444" y="18"/>
                    </a:cubicBezTo>
                    <a:cubicBezTo>
                      <a:pt x="2420" y="7"/>
                      <a:pt x="2396" y="1"/>
                      <a:pt x="23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2973525" y="4582350"/>
                <a:ext cx="238425" cy="164150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6566" extrusionOk="0">
                    <a:moveTo>
                      <a:pt x="7852" y="3165"/>
                    </a:moveTo>
                    <a:cubicBezTo>
                      <a:pt x="7710" y="3165"/>
                      <a:pt x="7591" y="3236"/>
                      <a:pt x="7496" y="3331"/>
                    </a:cubicBezTo>
                    <a:cubicBezTo>
                      <a:pt x="7560" y="3352"/>
                      <a:pt x="7624" y="3364"/>
                      <a:pt x="7686" y="3364"/>
                    </a:cubicBezTo>
                    <a:cubicBezTo>
                      <a:pt x="7762" y="3364"/>
                      <a:pt x="7834" y="3346"/>
                      <a:pt x="7899" y="3307"/>
                    </a:cubicBezTo>
                    <a:cubicBezTo>
                      <a:pt x="7923" y="3283"/>
                      <a:pt x="7947" y="3236"/>
                      <a:pt x="7947" y="3212"/>
                    </a:cubicBezTo>
                    <a:cubicBezTo>
                      <a:pt x="7923" y="3165"/>
                      <a:pt x="7899" y="3165"/>
                      <a:pt x="7852" y="3165"/>
                    </a:cubicBezTo>
                    <a:close/>
                    <a:moveTo>
                      <a:pt x="1629" y="1"/>
                    </a:moveTo>
                    <a:cubicBezTo>
                      <a:pt x="1525" y="1"/>
                      <a:pt x="1425" y="12"/>
                      <a:pt x="1329" y="34"/>
                    </a:cubicBezTo>
                    <a:cubicBezTo>
                      <a:pt x="1210" y="81"/>
                      <a:pt x="1115" y="223"/>
                      <a:pt x="1163" y="295"/>
                    </a:cubicBezTo>
                    <a:cubicBezTo>
                      <a:pt x="1352" y="532"/>
                      <a:pt x="1424" y="864"/>
                      <a:pt x="1756" y="1006"/>
                    </a:cubicBezTo>
                    <a:cubicBezTo>
                      <a:pt x="1779" y="1101"/>
                      <a:pt x="1803" y="1196"/>
                      <a:pt x="1874" y="1291"/>
                    </a:cubicBezTo>
                    <a:cubicBezTo>
                      <a:pt x="1993" y="1504"/>
                      <a:pt x="2088" y="1718"/>
                      <a:pt x="2159" y="1931"/>
                    </a:cubicBezTo>
                    <a:lnTo>
                      <a:pt x="2776" y="2477"/>
                    </a:lnTo>
                    <a:cubicBezTo>
                      <a:pt x="3037" y="2690"/>
                      <a:pt x="3274" y="2951"/>
                      <a:pt x="3487" y="3212"/>
                    </a:cubicBezTo>
                    <a:cubicBezTo>
                      <a:pt x="3487" y="3307"/>
                      <a:pt x="3535" y="3426"/>
                      <a:pt x="3582" y="3521"/>
                    </a:cubicBezTo>
                    <a:cubicBezTo>
                      <a:pt x="3724" y="3687"/>
                      <a:pt x="3748" y="3900"/>
                      <a:pt x="3653" y="4114"/>
                    </a:cubicBezTo>
                    <a:cubicBezTo>
                      <a:pt x="3440" y="4161"/>
                      <a:pt x="3345" y="4375"/>
                      <a:pt x="3179" y="4469"/>
                    </a:cubicBezTo>
                    <a:cubicBezTo>
                      <a:pt x="2752" y="4896"/>
                      <a:pt x="2159" y="5134"/>
                      <a:pt x="1756" y="5608"/>
                    </a:cubicBezTo>
                    <a:cubicBezTo>
                      <a:pt x="1400" y="5703"/>
                      <a:pt x="1115" y="5916"/>
                      <a:pt x="902" y="6225"/>
                    </a:cubicBezTo>
                    <a:cubicBezTo>
                      <a:pt x="1281" y="6130"/>
                      <a:pt x="1613" y="5916"/>
                      <a:pt x="1922" y="5656"/>
                    </a:cubicBezTo>
                    <a:cubicBezTo>
                      <a:pt x="2396" y="5371"/>
                      <a:pt x="2847" y="5039"/>
                      <a:pt x="3274" y="4659"/>
                    </a:cubicBezTo>
                    <a:cubicBezTo>
                      <a:pt x="3409" y="4541"/>
                      <a:pt x="3556" y="4435"/>
                      <a:pt x="3732" y="4435"/>
                    </a:cubicBezTo>
                    <a:cubicBezTo>
                      <a:pt x="3804" y="4435"/>
                      <a:pt x="3880" y="4452"/>
                      <a:pt x="3962" y="4493"/>
                    </a:cubicBezTo>
                    <a:cubicBezTo>
                      <a:pt x="4199" y="4636"/>
                      <a:pt x="4460" y="4754"/>
                      <a:pt x="4721" y="4825"/>
                    </a:cubicBezTo>
                    <a:cubicBezTo>
                      <a:pt x="4744" y="4849"/>
                      <a:pt x="4792" y="4873"/>
                      <a:pt x="4839" y="4896"/>
                    </a:cubicBezTo>
                    <a:cubicBezTo>
                      <a:pt x="4934" y="5039"/>
                      <a:pt x="5100" y="5157"/>
                      <a:pt x="5266" y="5181"/>
                    </a:cubicBezTo>
                    <a:cubicBezTo>
                      <a:pt x="5432" y="5252"/>
                      <a:pt x="5575" y="5371"/>
                      <a:pt x="5622" y="5561"/>
                    </a:cubicBezTo>
                    <a:cubicBezTo>
                      <a:pt x="5678" y="5672"/>
                      <a:pt x="5709" y="5718"/>
                      <a:pt x="5787" y="5718"/>
                    </a:cubicBezTo>
                    <a:cubicBezTo>
                      <a:pt x="5842" y="5718"/>
                      <a:pt x="5921" y="5695"/>
                      <a:pt x="6049" y="5656"/>
                    </a:cubicBezTo>
                    <a:cubicBezTo>
                      <a:pt x="6168" y="5727"/>
                      <a:pt x="6286" y="5798"/>
                      <a:pt x="6405" y="5869"/>
                    </a:cubicBezTo>
                    <a:cubicBezTo>
                      <a:pt x="6476" y="5912"/>
                      <a:pt x="6513" y="5946"/>
                      <a:pt x="6552" y="5946"/>
                    </a:cubicBezTo>
                    <a:cubicBezTo>
                      <a:pt x="6578" y="5946"/>
                      <a:pt x="6604" y="5931"/>
                      <a:pt x="6642" y="5893"/>
                    </a:cubicBezTo>
                    <a:cubicBezTo>
                      <a:pt x="6713" y="5822"/>
                      <a:pt x="6642" y="5774"/>
                      <a:pt x="6595" y="5727"/>
                    </a:cubicBezTo>
                    <a:cubicBezTo>
                      <a:pt x="6476" y="5584"/>
                      <a:pt x="6334" y="5466"/>
                      <a:pt x="6144" y="5418"/>
                    </a:cubicBezTo>
                    <a:cubicBezTo>
                      <a:pt x="5812" y="5229"/>
                      <a:pt x="5504" y="4991"/>
                      <a:pt x="5219" y="4730"/>
                    </a:cubicBezTo>
                    <a:cubicBezTo>
                      <a:pt x="5005" y="4517"/>
                      <a:pt x="4721" y="4398"/>
                      <a:pt x="4412" y="4398"/>
                    </a:cubicBezTo>
                    <a:cubicBezTo>
                      <a:pt x="4389" y="4398"/>
                      <a:pt x="4341" y="4375"/>
                      <a:pt x="4317" y="4375"/>
                    </a:cubicBezTo>
                    <a:cubicBezTo>
                      <a:pt x="4287" y="4269"/>
                      <a:pt x="4228" y="4250"/>
                      <a:pt x="4159" y="4250"/>
                    </a:cubicBezTo>
                    <a:cubicBezTo>
                      <a:pt x="4119" y="4250"/>
                      <a:pt x="4076" y="4256"/>
                      <a:pt x="4033" y="4256"/>
                    </a:cubicBezTo>
                    <a:cubicBezTo>
                      <a:pt x="3985" y="4232"/>
                      <a:pt x="3962" y="4232"/>
                      <a:pt x="3914" y="4232"/>
                    </a:cubicBezTo>
                    <a:lnTo>
                      <a:pt x="4175" y="3924"/>
                    </a:lnTo>
                    <a:cubicBezTo>
                      <a:pt x="4555" y="4137"/>
                      <a:pt x="4982" y="4256"/>
                      <a:pt x="5409" y="4303"/>
                    </a:cubicBezTo>
                    <a:cubicBezTo>
                      <a:pt x="5812" y="4493"/>
                      <a:pt x="6263" y="4612"/>
                      <a:pt x="6690" y="4659"/>
                    </a:cubicBezTo>
                    <a:cubicBezTo>
                      <a:pt x="6784" y="4659"/>
                      <a:pt x="6879" y="4659"/>
                      <a:pt x="6950" y="4636"/>
                    </a:cubicBezTo>
                    <a:cubicBezTo>
                      <a:pt x="7117" y="4683"/>
                      <a:pt x="7259" y="4730"/>
                      <a:pt x="7401" y="4778"/>
                    </a:cubicBezTo>
                    <a:cubicBezTo>
                      <a:pt x="7518" y="4841"/>
                      <a:pt x="7642" y="4870"/>
                      <a:pt x="7764" y="4870"/>
                    </a:cubicBezTo>
                    <a:cubicBezTo>
                      <a:pt x="7965" y="4870"/>
                      <a:pt x="8164" y="4792"/>
                      <a:pt x="8326" y="4659"/>
                    </a:cubicBezTo>
                    <a:cubicBezTo>
                      <a:pt x="8350" y="4659"/>
                      <a:pt x="8350" y="4683"/>
                      <a:pt x="8374" y="4707"/>
                    </a:cubicBezTo>
                    <a:cubicBezTo>
                      <a:pt x="8544" y="4948"/>
                      <a:pt x="8646" y="5053"/>
                      <a:pt x="8783" y="5053"/>
                    </a:cubicBezTo>
                    <a:cubicBezTo>
                      <a:pt x="8874" y="5053"/>
                      <a:pt x="8980" y="5006"/>
                      <a:pt x="9133" y="4920"/>
                    </a:cubicBezTo>
                    <a:cubicBezTo>
                      <a:pt x="9441" y="4754"/>
                      <a:pt x="9536" y="4351"/>
                      <a:pt x="9299" y="4066"/>
                    </a:cubicBezTo>
                    <a:cubicBezTo>
                      <a:pt x="9228" y="3971"/>
                      <a:pt x="9133" y="3924"/>
                      <a:pt x="9014" y="3924"/>
                    </a:cubicBezTo>
                    <a:cubicBezTo>
                      <a:pt x="8658" y="3995"/>
                      <a:pt x="8279" y="4090"/>
                      <a:pt x="8231" y="4517"/>
                    </a:cubicBezTo>
                    <a:cubicBezTo>
                      <a:pt x="8208" y="4541"/>
                      <a:pt x="8208" y="4564"/>
                      <a:pt x="8208" y="4588"/>
                    </a:cubicBezTo>
                    <a:cubicBezTo>
                      <a:pt x="7947" y="4541"/>
                      <a:pt x="7710" y="4469"/>
                      <a:pt x="7449" y="4422"/>
                    </a:cubicBezTo>
                    <a:cubicBezTo>
                      <a:pt x="7283" y="4375"/>
                      <a:pt x="7111" y="4351"/>
                      <a:pt x="6939" y="4351"/>
                    </a:cubicBezTo>
                    <a:cubicBezTo>
                      <a:pt x="6767" y="4351"/>
                      <a:pt x="6595" y="4375"/>
                      <a:pt x="6429" y="4422"/>
                    </a:cubicBezTo>
                    <a:lnTo>
                      <a:pt x="5883" y="4232"/>
                    </a:lnTo>
                    <a:lnTo>
                      <a:pt x="5409" y="3995"/>
                    </a:lnTo>
                    <a:cubicBezTo>
                      <a:pt x="5788" y="3876"/>
                      <a:pt x="6191" y="3829"/>
                      <a:pt x="6595" y="3829"/>
                    </a:cubicBezTo>
                    <a:lnTo>
                      <a:pt x="6666" y="3829"/>
                    </a:lnTo>
                    <a:lnTo>
                      <a:pt x="7093" y="3568"/>
                    </a:lnTo>
                    <a:cubicBezTo>
                      <a:pt x="7283" y="3544"/>
                      <a:pt x="7377" y="3426"/>
                      <a:pt x="7496" y="3331"/>
                    </a:cubicBezTo>
                    <a:lnTo>
                      <a:pt x="7283" y="3212"/>
                    </a:lnTo>
                    <a:cubicBezTo>
                      <a:pt x="7283" y="3141"/>
                      <a:pt x="7306" y="3023"/>
                      <a:pt x="7235" y="2975"/>
                    </a:cubicBezTo>
                    <a:cubicBezTo>
                      <a:pt x="7193" y="2958"/>
                      <a:pt x="7151" y="2950"/>
                      <a:pt x="7111" y="2950"/>
                    </a:cubicBezTo>
                    <a:cubicBezTo>
                      <a:pt x="7038" y="2950"/>
                      <a:pt x="6973" y="2977"/>
                      <a:pt x="6927" y="3023"/>
                    </a:cubicBezTo>
                    <a:cubicBezTo>
                      <a:pt x="6832" y="3141"/>
                      <a:pt x="6761" y="3260"/>
                      <a:pt x="6690" y="3402"/>
                    </a:cubicBezTo>
                    <a:cubicBezTo>
                      <a:pt x="6595" y="3426"/>
                      <a:pt x="6500" y="3497"/>
                      <a:pt x="6476" y="3616"/>
                    </a:cubicBezTo>
                    <a:cubicBezTo>
                      <a:pt x="6452" y="3639"/>
                      <a:pt x="6429" y="3687"/>
                      <a:pt x="6429" y="3710"/>
                    </a:cubicBezTo>
                    <a:cubicBezTo>
                      <a:pt x="6334" y="3687"/>
                      <a:pt x="6239" y="3687"/>
                      <a:pt x="6144" y="3687"/>
                    </a:cubicBezTo>
                    <a:cubicBezTo>
                      <a:pt x="5930" y="3710"/>
                      <a:pt x="5717" y="3722"/>
                      <a:pt x="5504" y="3722"/>
                    </a:cubicBezTo>
                    <a:cubicBezTo>
                      <a:pt x="5290" y="3722"/>
                      <a:pt x="5077" y="3710"/>
                      <a:pt x="4863" y="3687"/>
                    </a:cubicBezTo>
                    <a:cubicBezTo>
                      <a:pt x="4816" y="3687"/>
                      <a:pt x="4768" y="3710"/>
                      <a:pt x="4744" y="3710"/>
                    </a:cubicBezTo>
                    <a:cubicBezTo>
                      <a:pt x="4578" y="3616"/>
                      <a:pt x="4816" y="3402"/>
                      <a:pt x="4650" y="3331"/>
                    </a:cubicBezTo>
                    <a:cubicBezTo>
                      <a:pt x="4484" y="3260"/>
                      <a:pt x="4531" y="3117"/>
                      <a:pt x="4460" y="3023"/>
                    </a:cubicBezTo>
                    <a:cubicBezTo>
                      <a:pt x="4460" y="2833"/>
                      <a:pt x="4412" y="2643"/>
                      <a:pt x="4294" y="2477"/>
                    </a:cubicBezTo>
                    <a:cubicBezTo>
                      <a:pt x="4223" y="2335"/>
                      <a:pt x="4080" y="2240"/>
                      <a:pt x="3914" y="2216"/>
                    </a:cubicBezTo>
                    <a:cubicBezTo>
                      <a:pt x="3899" y="2213"/>
                      <a:pt x="3884" y="2211"/>
                      <a:pt x="3869" y="2211"/>
                    </a:cubicBezTo>
                    <a:cubicBezTo>
                      <a:pt x="3772" y="2211"/>
                      <a:pt x="3695" y="2279"/>
                      <a:pt x="3653" y="2382"/>
                    </a:cubicBezTo>
                    <a:cubicBezTo>
                      <a:pt x="3630" y="2596"/>
                      <a:pt x="3819" y="2809"/>
                      <a:pt x="3653" y="3023"/>
                    </a:cubicBezTo>
                    <a:cubicBezTo>
                      <a:pt x="3630" y="2999"/>
                      <a:pt x="3558" y="2975"/>
                      <a:pt x="3558" y="2951"/>
                    </a:cubicBezTo>
                    <a:cubicBezTo>
                      <a:pt x="3345" y="2453"/>
                      <a:pt x="2965" y="2074"/>
                      <a:pt x="2515" y="1813"/>
                    </a:cubicBezTo>
                    <a:cubicBezTo>
                      <a:pt x="2277" y="1552"/>
                      <a:pt x="2088" y="1243"/>
                      <a:pt x="1945" y="935"/>
                    </a:cubicBezTo>
                    <a:cubicBezTo>
                      <a:pt x="1898" y="722"/>
                      <a:pt x="1969" y="532"/>
                      <a:pt x="2135" y="413"/>
                    </a:cubicBezTo>
                    <a:cubicBezTo>
                      <a:pt x="2277" y="295"/>
                      <a:pt x="2183" y="129"/>
                      <a:pt x="2017" y="57"/>
                    </a:cubicBezTo>
                    <a:cubicBezTo>
                      <a:pt x="1886" y="18"/>
                      <a:pt x="1755" y="1"/>
                      <a:pt x="1629" y="1"/>
                    </a:cubicBezTo>
                    <a:close/>
                    <a:moveTo>
                      <a:pt x="727" y="6193"/>
                    </a:moveTo>
                    <a:cubicBezTo>
                      <a:pt x="497" y="6193"/>
                      <a:pt x="339" y="6370"/>
                      <a:pt x="166" y="6486"/>
                    </a:cubicBezTo>
                    <a:lnTo>
                      <a:pt x="0" y="6557"/>
                    </a:lnTo>
                    <a:cubicBezTo>
                      <a:pt x="18" y="6563"/>
                      <a:pt x="36" y="6566"/>
                      <a:pt x="53" y="6566"/>
                    </a:cubicBezTo>
                    <a:cubicBezTo>
                      <a:pt x="106" y="6566"/>
                      <a:pt x="154" y="6539"/>
                      <a:pt x="190" y="6486"/>
                    </a:cubicBezTo>
                    <a:cubicBezTo>
                      <a:pt x="261" y="6516"/>
                      <a:pt x="325" y="6529"/>
                      <a:pt x="383" y="6529"/>
                    </a:cubicBezTo>
                    <a:cubicBezTo>
                      <a:pt x="596" y="6529"/>
                      <a:pt x="734" y="6355"/>
                      <a:pt x="902" y="6225"/>
                    </a:cubicBezTo>
                    <a:cubicBezTo>
                      <a:pt x="839" y="6202"/>
                      <a:pt x="781" y="6193"/>
                      <a:pt x="727" y="61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2375750" y="4389750"/>
                <a:ext cx="133450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5004" extrusionOk="0">
                    <a:moveTo>
                      <a:pt x="1943" y="0"/>
                    </a:moveTo>
                    <a:cubicBezTo>
                      <a:pt x="1854" y="0"/>
                      <a:pt x="1773" y="67"/>
                      <a:pt x="1756" y="171"/>
                    </a:cubicBezTo>
                    <a:cubicBezTo>
                      <a:pt x="1685" y="527"/>
                      <a:pt x="1875" y="882"/>
                      <a:pt x="2230" y="1025"/>
                    </a:cubicBezTo>
                    <a:cubicBezTo>
                      <a:pt x="2230" y="1120"/>
                      <a:pt x="2230" y="1238"/>
                      <a:pt x="2183" y="1333"/>
                    </a:cubicBezTo>
                    <a:cubicBezTo>
                      <a:pt x="2112" y="1570"/>
                      <a:pt x="2088" y="1831"/>
                      <a:pt x="2136" y="2092"/>
                    </a:cubicBezTo>
                    <a:cubicBezTo>
                      <a:pt x="2159" y="2211"/>
                      <a:pt x="2159" y="2353"/>
                      <a:pt x="2136" y="2472"/>
                    </a:cubicBezTo>
                    <a:cubicBezTo>
                      <a:pt x="2136" y="2567"/>
                      <a:pt x="2136" y="2709"/>
                      <a:pt x="1993" y="2709"/>
                    </a:cubicBezTo>
                    <a:cubicBezTo>
                      <a:pt x="1827" y="2709"/>
                      <a:pt x="1803" y="2590"/>
                      <a:pt x="1732" y="2519"/>
                    </a:cubicBezTo>
                    <a:cubicBezTo>
                      <a:pt x="1661" y="2211"/>
                      <a:pt x="1424" y="2021"/>
                      <a:pt x="1210" y="1831"/>
                    </a:cubicBezTo>
                    <a:cubicBezTo>
                      <a:pt x="1044" y="1902"/>
                      <a:pt x="1139" y="2021"/>
                      <a:pt x="1163" y="2116"/>
                    </a:cubicBezTo>
                    <a:cubicBezTo>
                      <a:pt x="1258" y="2282"/>
                      <a:pt x="1376" y="2448"/>
                      <a:pt x="1543" y="2590"/>
                    </a:cubicBezTo>
                    <a:cubicBezTo>
                      <a:pt x="1709" y="2780"/>
                      <a:pt x="1732" y="3088"/>
                      <a:pt x="2017" y="3207"/>
                    </a:cubicBezTo>
                    <a:lnTo>
                      <a:pt x="2064" y="3326"/>
                    </a:lnTo>
                    <a:cubicBezTo>
                      <a:pt x="2156" y="3526"/>
                      <a:pt x="2177" y="3573"/>
                      <a:pt x="2042" y="3573"/>
                    </a:cubicBezTo>
                    <a:cubicBezTo>
                      <a:pt x="2001" y="3573"/>
                      <a:pt x="1946" y="3568"/>
                      <a:pt x="1875" y="3563"/>
                    </a:cubicBezTo>
                    <a:cubicBezTo>
                      <a:pt x="1448" y="3231"/>
                      <a:pt x="997" y="2970"/>
                      <a:pt x="523" y="2733"/>
                    </a:cubicBezTo>
                    <a:cubicBezTo>
                      <a:pt x="491" y="2722"/>
                      <a:pt x="459" y="2711"/>
                      <a:pt x="431" y="2711"/>
                    </a:cubicBezTo>
                    <a:cubicBezTo>
                      <a:pt x="397" y="2711"/>
                      <a:pt x="370" y="2728"/>
                      <a:pt x="357" y="2780"/>
                    </a:cubicBezTo>
                    <a:cubicBezTo>
                      <a:pt x="333" y="2827"/>
                      <a:pt x="333" y="2899"/>
                      <a:pt x="357" y="2946"/>
                    </a:cubicBezTo>
                    <a:cubicBezTo>
                      <a:pt x="428" y="3065"/>
                      <a:pt x="523" y="3136"/>
                      <a:pt x="641" y="3160"/>
                    </a:cubicBezTo>
                    <a:cubicBezTo>
                      <a:pt x="950" y="3254"/>
                      <a:pt x="1258" y="3468"/>
                      <a:pt x="1448" y="3753"/>
                    </a:cubicBezTo>
                    <a:cubicBezTo>
                      <a:pt x="1471" y="3800"/>
                      <a:pt x="1471" y="3824"/>
                      <a:pt x="1448" y="3871"/>
                    </a:cubicBezTo>
                    <a:cubicBezTo>
                      <a:pt x="1424" y="3895"/>
                      <a:pt x="1376" y="3895"/>
                      <a:pt x="1329" y="3895"/>
                    </a:cubicBezTo>
                    <a:cubicBezTo>
                      <a:pt x="1163" y="3824"/>
                      <a:pt x="973" y="3753"/>
                      <a:pt x="807" y="3681"/>
                    </a:cubicBezTo>
                    <a:cubicBezTo>
                      <a:pt x="611" y="3603"/>
                      <a:pt x="382" y="3557"/>
                      <a:pt x="147" y="3557"/>
                    </a:cubicBezTo>
                    <a:cubicBezTo>
                      <a:pt x="98" y="3557"/>
                      <a:pt x="50" y="3559"/>
                      <a:pt x="1" y="3563"/>
                    </a:cubicBezTo>
                    <a:cubicBezTo>
                      <a:pt x="48" y="3634"/>
                      <a:pt x="72" y="3658"/>
                      <a:pt x="72" y="3658"/>
                    </a:cubicBezTo>
                    <a:cubicBezTo>
                      <a:pt x="641" y="3776"/>
                      <a:pt x="1187" y="3966"/>
                      <a:pt x="1732" y="4227"/>
                    </a:cubicBezTo>
                    <a:cubicBezTo>
                      <a:pt x="1839" y="4280"/>
                      <a:pt x="1959" y="4307"/>
                      <a:pt x="2083" y="4307"/>
                    </a:cubicBezTo>
                    <a:cubicBezTo>
                      <a:pt x="2124" y="4307"/>
                      <a:pt x="2165" y="4304"/>
                      <a:pt x="2207" y="4298"/>
                    </a:cubicBezTo>
                    <a:lnTo>
                      <a:pt x="2444" y="4369"/>
                    </a:lnTo>
                    <a:cubicBezTo>
                      <a:pt x="2491" y="4393"/>
                      <a:pt x="2563" y="4440"/>
                      <a:pt x="2586" y="4488"/>
                    </a:cubicBezTo>
                    <a:cubicBezTo>
                      <a:pt x="2610" y="4559"/>
                      <a:pt x="2515" y="4607"/>
                      <a:pt x="2468" y="4607"/>
                    </a:cubicBezTo>
                    <a:cubicBezTo>
                      <a:pt x="2349" y="4607"/>
                      <a:pt x="2230" y="4607"/>
                      <a:pt x="2112" y="4630"/>
                    </a:cubicBezTo>
                    <a:cubicBezTo>
                      <a:pt x="1709" y="4630"/>
                      <a:pt x="1305" y="4583"/>
                      <a:pt x="902" y="4464"/>
                    </a:cubicBezTo>
                    <a:cubicBezTo>
                      <a:pt x="831" y="4464"/>
                      <a:pt x="760" y="4464"/>
                      <a:pt x="689" y="4488"/>
                    </a:cubicBezTo>
                    <a:cubicBezTo>
                      <a:pt x="523" y="4440"/>
                      <a:pt x="333" y="4393"/>
                      <a:pt x="167" y="4346"/>
                    </a:cubicBezTo>
                    <a:cubicBezTo>
                      <a:pt x="143" y="4346"/>
                      <a:pt x="96" y="4393"/>
                      <a:pt x="72" y="4417"/>
                    </a:cubicBezTo>
                    <a:cubicBezTo>
                      <a:pt x="72" y="4464"/>
                      <a:pt x="72" y="4512"/>
                      <a:pt x="119" y="4535"/>
                    </a:cubicBezTo>
                    <a:cubicBezTo>
                      <a:pt x="404" y="4678"/>
                      <a:pt x="712" y="4773"/>
                      <a:pt x="1044" y="4796"/>
                    </a:cubicBezTo>
                    <a:cubicBezTo>
                      <a:pt x="1143" y="4875"/>
                      <a:pt x="1209" y="5003"/>
                      <a:pt x="1351" y="5003"/>
                    </a:cubicBezTo>
                    <a:cubicBezTo>
                      <a:pt x="1380" y="5003"/>
                      <a:pt x="1412" y="4998"/>
                      <a:pt x="1448" y="4986"/>
                    </a:cubicBezTo>
                    <a:cubicBezTo>
                      <a:pt x="1883" y="4862"/>
                      <a:pt x="2335" y="4792"/>
                      <a:pt x="2791" y="4792"/>
                    </a:cubicBezTo>
                    <a:cubicBezTo>
                      <a:pt x="2857" y="4792"/>
                      <a:pt x="2923" y="4793"/>
                      <a:pt x="2990" y="4796"/>
                    </a:cubicBezTo>
                    <a:cubicBezTo>
                      <a:pt x="3013" y="4796"/>
                      <a:pt x="3037" y="4773"/>
                      <a:pt x="3061" y="4749"/>
                    </a:cubicBezTo>
                    <a:cubicBezTo>
                      <a:pt x="3250" y="4678"/>
                      <a:pt x="3298" y="4488"/>
                      <a:pt x="3393" y="4346"/>
                    </a:cubicBezTo>
                    <a:cubicBezTo>
                      <a:pt x="3416" y="4322"/>
                      <a:pt x="3488" y="4322"/>
                      <a:pt x="3511" y="4298"/>
                    </a:cubicBezTo>
                    <a:cubicBezTo>
                      <a:pt x="3749" y="3871"/>
                      <a:pt x="4010" y="3444"/>
                      <a:pt x="4247" y="3017"/>
                    </a:cubicBezTo>
                    <a:cubicBezTo>
                      <a:pt x="4318" y="2875"/>
                      <a:pt x="4365" y="2709"/>
                      <a:pt x="4365" y="2519"/>
                    </a:cubicBezTo>
                    <a:cubicBezTo>
                      <a:pt x="4389" y="2234"/>
                      <a:pt x="4531" y="1974"/>
                      <a:pt x="4792" y="1831"/>
                    </a:cubicBezTo>
                    <a:cubicBezTo>
                      <a:pt x="5196" y="1831"/>
                      <a:pt x="5338" y="1736"/>
                      <a:pt x="5338" y="1452"/>
                    </a:cubicBezTo>
                    <a:cubicBezTo>
                      <a:pt x="5338" y="1333"/>
                      <a:pt x="5219" y="1238"/>
                      <a:pt x="5077" y="1214"/>
                    </a:cubicBezTo>
                    <a:cubicBezTo>
                      <a:pt x="4816" y="1191"/>
                      <a:pt x="4816" y="1191"/>
                      <a:pt x="4911" y="954"/>
                    </a:cubicBezTo>
                    <a:cubicBezTo>
                      <a:pt x="4935" y="882"/>
                      <a:pt x="4958" y="835"/>
                      <a:pt x="4887" y="787"/>
                    </a:cubicBezTo>
                    <a:cubicBezTo>
                      <a:pt x="4854" y="771"/>
                      <a:pt x="4820" y="754"/>
                      <a:pt x="4787" y="754"/>
                    </a:cubicBezTo>
                    <a:cubicBezTo>
                      <a:pt x="4773" y="754"/>
                      <a:pt x="4759" y="757"/>
                      <a:pt x="4745" y="764"/>
                    </a:cubicBezTo>
                    <a:cubicBezTo>
                      <a:pt x="4413" y="835"/>
                      <a:pt x="4342" y="906"/>
                      <a:pt x="4342" y="1238"/>
                    </a:cubicBezTo>
                    <a:cubicBezTo>
                      <a:pt x="4342" y="1404"/>
                      <a:pt x="4342" y="1570"/>
                      <a:pt x="4365" y="1760"/>
                    </a:cubicBezTo>
                    <a:cubicBezTo>
                      <a:pt x="4223" y="2377"/>
                      <a:pt x="4010" y="2994"/>
                      <a:pt x="3725" y="3563"/>
                    </a:cubicBezTo>
                    <a:cubicBezTo>
                      <a:pt x="3654" y="3753"/>
                      <a:pt x="3535" y="3919"/>
                      <a:pt x="3393" y="4037"/>
                    </a:cubicBezTo>
                    <a:cubicBezTo>
                      <a:pt x="3319" y="4067"/>
                      <a:pt x="3246" y="4087"/>
                      <a:pt x="3178" y="4087"/>
                    </a:cubicBezTo>
                    <a:cubicBezTo>
                      <a:pt x="3137" y="4087"/>
                      <a:pt x="3097" y="4079"/>
                      <a:pt x="3061" y="4061"/>
                    </a:cubicBezTo>
                    <a:cubicBezTo>
                      <a:pt x="3037" y="4037"/>
                      <a:pt x="2990" y="3966"/>
                      <a:pt x="3013" y="3942"/>
                    </a:cubicBezTo>
                    <a:cubicBezTo>
                      <a:pt x="3227" y="3658"/>
                      <a:pt x="3156" y="3326"/>
                      <a:pt x="3179" y="2994"/>
                    </a:cubicBezTo>
                    <a:cubicBezTo>
                      <a:pt x="3179" y="2638"/>
                      <a:pt x="3227" y="2282"/>
                      <a:pt x="3369" y="1926"/>
                    </a:cubicBezTo>
                    <a:cubicBezTo>
                      <a:pt x="3416" y="1736"/>
                      <a:pt x="3416" y="1547"/>
                      <a:pt x="3369" y="1357"/>
                    </a:cubicBezTo>
                    <a:cubicBezTo>
                      <a:pt x="3156" y="1594"/>
                      <a:pt x="3037" y="1855"/>
                      <a:pt x="3013" y="2163"/>
                    </a:cubicBezTo>
                    <a:cubicBezTo>
                      <a:pt x="2990" y="2353"/>
                      <a:pt x="2942" y="2543"/>
                      <a:pt x="2871" y="2709"/>
                    </a:cubicBezTo>
                    <a:cubicBezTo>
                      <a:pt x="2800" y="2827"/>
                      <a:pt x="2776" y="2994"/>
                      <a:pt x="2563" y="3017"/>
                    </a:cubicBezTo>
                    <a:lnTo>
                      <a:pt x="2539" y="3017"/>
                    </a:lnTo>
                    <a:cubicBezTo>
                      <a:pt x="2563" y="2946"/>
                      <a:pt x="2539" y="2875"/>
                      <a:pt x="2491" y="2827"/>
                    </a:cubicBezTo>
                    <a:cubicBezTo>
                      <a:pt x="2563" y="2424"/>
                      <a:pt x="2396" y="2021"/>
                      <a:pt x="2420" y="1594"/>
                    </a:cubicBezTo>
                    <a:cubicBezTo>
                      <a:pt x="2420" y="1380"/>
                      <a:pt x="2420" y="1167"/>
                      <a:pt x="2396" y="954"/>
                    </a:cubicBezTo>
                    <a:cubicBezTo>
                      <a:pt x="2420" y="859"/>
                      <a:pt x="2444" y="740"/>
                      <a:pt x="2468" y="645"/>
                    </a:cubicBezTo>
                    <a:cubicBezTo>
                      <a:pt x="2515" y="361"/>
                      <a:pt x="2325" y="171"/>
                      <a:pt x="2041" y="28"/>
                    </a:cubicBezTo>
                    <a:cubicBezTo>
                      <a:pt x="2009" y="9"/>
                      <a:pt x="1975" y="0"/>
                      <a:pt x="19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2812225" y="4548450"/>
                <a:ext cx="332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006" extrusionOk="0">
                    <a:moveTo>
                      <a:pt x="431" y="1"/>
                    </a:moveTo>
                    <a:cubicBezTo>
                      <a:pt x="335" y="1"/>
                      <a:pt x="247" y="28"/>
                      <a:pt x="166" y="109"/>
                    </a:cubicBezTo>
                    <a:cubicBezTo>
                      <a:pt x="0" y="299"/>
                      <a:pt x="0" y="559"/>
                      <a:pt x="166" y="749"/>
                    </a:cubicBezTo>
                    <a:cubicBezTo>
                      <a:pt x="190" y="797"/>
                      <a:pt x="237" y="844"/>
                      <a:pt x="285" y="915"/>
                    </a:cubicBezTo>
                    <a:cubicBezTo>
                      <a:pt x="313" y="985"/>
                      <a:pt x="366" y="1006"/>
                      <a:pt x="424" y="1006"/>
                    </a:cubicBezTo>
                    <a:cubicBezTo>
                      <a:pt x="464" y="1006"/>
                      <a:pt x="507" y="996"/>
                      <a:pt x="546" y="986"/>
                    </a:cubicBezTo>
                    <a:cubicBezTo>
                      <a:pt x="641" y="939"/>
                      <a:pt x="736" y="892"/>
                      <a:pt x="830" y="844"/>
                    </a:cubicBezTo>
                    <a:cubicBezTo>
                      <a:pt x="1044" y="844"/>
                      <a:pt x="1139" y="702"/>
                      <a:pt x="1210" y="559"/>
                    </a:cubicBezTo>
                    <a:cubicBezTo>
                      <a:pt x="1329" y="370"/>
                      <a:pt x="1210" y="132"/>
                      <a:pt x="996" y="109"/>
                    </a:cubicBezTo>
                    <a:cubicBezTo>
                      <a:pt x="902" y="85"/>
                      <a:pt x="783" y="85"/>
                      <a:pt x="664" y="38"/>
                    </a:cubicBezTo>
                    <a:cubicBezTo>
                      <a:pt x="582" y="17"/>
                      <a:pt x="504" y="1"/>
                      <a:pt x="4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086775" y="4600975"/>
                <a:ext cx="184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804" extrusionOk="0">
                    <a:moveTo>
                      <a:pt x="380" y="0"/>
                    </a:moveTo>
                    <a:cubicBezTo>
                      <a:pt x="191" y="24"/>
                      <a:pt x="286" y="190"/>
                      <a:pt x="214" y="261"/>
                    </a:cubicBezTo>
                    <a:cubicBezTo>
                      <a:pt x="167" y="332"/>
                      <a:pt x="72" y="427"/>
                      <a:pt x="167" y="546"/>
                    </a:cubicBezTo>
                    <a:cubicBezTo>
                      <a:pt x="48" y="712"/>
                      <a:pt x="1" y="925"/>
                      <a:pt x="48" y="1115"/>
                    </a:cubicBezTo>
                    <a:cubicBezTo>
                      <a:pt x="72" y="1234"/>
                      <a:pt x="96" y="1352"/>
                      <a:pt x="96" y="1495"/>
                    </a:cubicBezTo>
                    <a:cubicBezTo>
                      <a:pt x="72" y="1590"/>
                      <a:pt x="96" y="1708"/>
                      <a:pt x="167" y="1779"/>
                    </a:cubicBezTo>
                    <a:cubicBezTo>
                      <a:pt x="178" y="1796"/>
                      <a:pt x="203" y="1804"/>
                      <a:pt x="235" y="1804"/>
                    </a:cubicBezTo>
                    <a:cubicBezTo>
                      <a:pt x="338" y="1804"/>
                      <a:pt x="516" y="1727"/>
                      <a:pt x="570" y="1637"/>
                    </a:cubicBezTo>
                    <a:cubicBezTo>
                      <a:pt x="641" y="1566"/>
                      <a:pt x="689" y="1447"/>
                      <a:pt x="713" y="1352"/>
                    </a:cubicBezTo>
                    <a:cubicBezTo>
                      <a:pt x="736" y="1091"/>
                      <a:pt x="713" y="831"/>
                      <a:pt x="618" y="593"/>
                    </a:cubicBezTo>
                    <a:cubicBezTo>
                      <a:pt x="713" y="332"/>
                      <a:pt x="499" y="19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065450" y="465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2673450" y="4574925"/>
                <a:ext cx="2827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853" extrusionOk="0">
                    <a:moveTo>
                      <a:pt x="417" y="0"/>
                    </a:moveTo>
                    <a:cubicBezTo>
                      <a:pt x="357" y="0"/>
                      <a:pt x="295" y="8"/>
                      <a:pt x="238" y="22"/>
                    </a:cubicBezTo>
                    <a:cubicBezTo>
                      <a:pt x="95" y="70"/>
                      <a:pt x="1" y="236"/>
                      <a:pt x="48" y="378"/>
                    </a:cubicBezTo>
                    <a:cubicBezTo>
                      <a:pt x="72" y="473"/>
                      <a:pt x="95" y="544"/>
                      <a:pt x="119" y="639"/>
                    </a:cubicBezTo>
                    <a:cubicBezTo>
                      <a:pt x="167" y="781"/>
                      <a:pt x="309" y="853"/>
                      <a:pt x="451" y="853"/>
                    </a:cubicBezTo>
                    <a:cubicBezTo>
                      <a:pt x="579" y="853"/>
                      <a:pt x="707" y="782"/>
                      <a:pt x="845" y="782"/>
                    </a:cubicBezTo>
                    <a:cubicBezTo>
                      <a:pt x="887" y="782"/>
                      <a:pt x="929" y="789"/>
                      <a:pt x="973" y="805"/>
                    </a:cubicBezTo>
                    <a:cubicBezTo>
                      <a:pt x="1021" y="710"/>
                      <a:pt x="1068" y="615"/>
                      <a:pt x="1092" y="497"/>
                    </a:cubicBezTo>
                    <a:cubicBezTo>
                      <a:pt x="1131" y="418"/>
                      <a:pt x="1121" y="372"/>
                      <a:pt x="1077" y="372"/>
                    </a:cubicBezTo>
                    <a:cubicBezTo>
                      <a:pt x="1067" y="372"/>
                      <a:pt x="1056" y="374"/>
                      <a:pt x="1044" y="378"/>
                    </a:cubicBezTo>
                    <a:cubicBezTo>
                      <a:pt x="1022" y="381"/>
                      <a:pt x="1003" y="382"/>
                      <a:pt x="985" y="382"/>
                    </a:cubicBezTo>
                    <a:cubicBezTo>
                      <a:pt x="825" y="382"/>
                      <a:pt x="800" y="290"/>
                      <a:pt x="736" y="141"/>
                    </a:cubicBezTo>
                    <a:cubicBezTo>
                      <a:pt x="686" y="42"/>
                      <a:pt x="556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2697775" y="4595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191750" y="4589900"/>
                <a:ext cx="290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20" extrusionOk="0">
                    <a:moveTo>
                      <a:pt x="771" y="0"/>
                    </a:moveTo>
                    <a:cubicBezTo>
                      <a:pt x="588" y="0"/>
                      <a:pt x="407" y="69"/>
                      <a:pt x="285" y="206"/>
                    </a:cubicBezTo>
                    <a:cubicBezTo>
                      <a:pt x="214" y="301"/>
                      <a:pt x="95" y="396"/>
                      <a:pt x="24" y="491"/>
                    </a:cubicBezTo>
                    <a:cubicBezTo>
                      <a:pt x="1" y="562"/>
                      <a:pt x="24" y="633"/>
                      <a:pt x="95" y="657"/>
                    </a:cubicBezTo>
                    <a:cubicBezTo>
                      <a:pt x="232" y="698"/>
                      <a:pt x="357" y="719"/>
                      <a:pt x="470" y="719"/>
                    </a:cubicBezTo>
                    <a:cubicBezTo>
                      <a:pt x="751" y="719"/>
                      <a:pt x="963" y="588"/>
                      <a:pt x="1115" y="301"/>
                    </a:cubicBezTo>
                    <a:cubicBezTo>
                      <a:pt x="1163" y="206"/>
                      <a:pt x="1139" y="111"/>
                      <a:pt x="1068" y="64"/>
                    </a:cubicBezTo>
                    <a:cubicBezTo>
                      <a:pt x="975" y="21"/>
                      <a:pt x="873" y="0"/>
                      <a:pt x="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111100" y="4516050"/>
                <a:ext cx="57550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4726" extrusionOk="0">
                    <a:moveTo>
                      <a:pt x="1848" y="1"/>
                    </a:moveTo>
                    <a:cubicBezTo>
                      <a:pt x="1834" y="1"/>
                      <a:pt x="1819" y="2"/>
                      <a:pt x="1803" y="5"/>
                    </a:cubicBezTo>
                    <a:cubicBezTo>
                      <a:pt x="1661" y="5"/>
                      <a:pt x="1542" y="53"/>
                      <a:pt x="1400" y="100"/>
                    </a:cubicBezTo>
                    <a:cubicBezTo>
                      <a:pt x="1210" y="219"/>
                      <a:pt x="1139" y="456"/>
                      <a:pt x="1210" y="646"/>
                    </a:cubicBezTo>
                    <a:cubicBezTo>
                      <a:pt x="1281" y="812"/>
                      <a:pt x="1329" y="978"/>
                      <a:pt x="1329" y="1168"/>
                    </a:cubicBezTo>
                    <a:cubicBezTo>
                      <a:pt x="1281" y="1239"/>
                      <a:pt x="1258" y="1310"/>
                      <a:pt x="1210" y="1405"/>
                    </a:cubicBezTo>
                    <a:cubicBezTo>
                      <a:pt x="1210" y="1547"/>
                      <a:pt x="1258" y="1689"/>
                      <a:pt x="1115" y="1808"/>
                    </a:cubicBezTo>
                    <a:cubicBezTo>
                      <a:pt x="665" y="2235"/>
                      <a:pt x="356" y="2781"/>
                      <a:pt x="214" y="3397"/>
                    </a:cubicBezTo>
                    <a:cubicBezTo>
                      <a:pt x="95" y="3587"/>
                      <a:pt x="24" y="3824"/>
                      <a:pt x="1" y="4061"/>
                    </a:cubicBezTo>
                    <a:cubicBezTo>
                      <a:pt x="1" y="4260"/>
                      <a:pt x="24" y="4343"/>
                      <a:pt x="166" y="4343"/>
                    </a:cubicBezTo>
                    <a:cubicBezTo>
                      <a:pt x="228" y="4343"/>
                      <a:pt x="313" y="4327"/>
                      <a:pt x="427" y="4299"/>
                    </a:cubicBezTo>
                    <a:lnTo>
                      <a:pt x="427" y="4299"/>
                    </a:lnTo>
                    <a:cubicBezTo>
                      <a:pt x="594" y="4417"/>
                      <a:pt x="380" y="4583"/>
                      <a:pt x="475" y="4726"/>
                    </a:cubicBezTo>
                    <a:cubicBezTo>
                      <a:pt x="1187" y="4631"/>
                      <a:pt x="1471" y="4109"/>
                      <a:pt x="1803" y="3611"/>
                    </a:cubicBezTo>
                    <a:cubicBezTo>
                      <a:pt x="1922" y="3587"/>
                      <a:pt x="1993" y="3516"/>
                      <a:pt x="2041" y="3421"/>
                    </a:cubicBezTo>
                    <a:lnTo>
                      <a:pt x="2301" y="2828"/>
                    </a:lnTo>
                    <a:lnTo>
                      <a:pt x="2301" y="2828"/>
                    </a:lnTo>
                    <a:cubicBezTo>
                      <a:pt x="1898" y="2852"/>
                      <a:pt x="1708" y="3136"/>
                      <a:pt x="1471" y="3350"/>
                    </a:cubicBezTo>
                    <a:cubicBezTo>
                      <a:pt x="1305" y="3492"/>
                      <a:pt x="1163" y="3658"/>
                      <a:pt x="1068" y="3848"/>
                    </a:cubicBezTo>
                    <a:cubicBezTo>
                      <a:pt x="973" y="3990"/>
                      <a:pt x="854" y="4133"/>
                      <a:pt x="712" y="4204"/>
                    </a:cubicBezTo>
                    <a:cubicBezTo>
                      <a:pt x="641" y="4038"/>
                      <a:pt x="807" y="3872"/>
                      <a:pt x="688" y="3706"/>
                    </a:cubicBezTo>
                    <a:lnTo>
                      <a:pt x="854" y="3231"/>
                    </a:lnTo>
                    <a:cubicBezTo>
                      <a:pt x="878" y="2994"/>
                      <a:pt x="926" y="2781"/>
                      <a:pt x="1021" y="2567"/>
                    </a:cubicBezTo>
                    <a:cubicBezTo>
                      <a:pt x="1234" y="2140"/>
                      <a:pt x="1400" y="1666"/>
                      <a:pt x="1566" y="1239"/>
                    </a:cubicBezTo>
                    <a:cubicBezTo>
                      <a:pt x="1590" y="1215"/>
                      <a:pt x="1614" y="1168"/>
                      <a:pt x="1614" y="1144"/>
                    </a:cubicBezTo>
                    <a:cubicBezTo>
                      <a:pt x="1732" y="1002"/>
                      <a:pt x="1851" y="883"/>
                      <a:pt x="1946" y="741"/>
                    </a:cubicBezTo>
                    <a:cubicBezTo>
                      <a:pt x="2064" y="575"/>
                      <a:pt x="2088" y="361"/>
                      <a:pt x="2041" y="171"/>
                    </a:cubicBezTo>
                    <a:cubicBezTo>
                      <a:pt x="2020" y="68"/>
                      <a:pt x="1945" y="1"/>
                      <a:pt x="1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149050" y="4723350"/>
                <a:ext cx="2492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69" extrusionOk="0">
                    <a:moveTo>
                      <a:pt x="640" y="1"/>
                    </a:moveTo>
                    <a:cubicBezTo>
                      <a:pt x="545" y="1"/>
                      <a:pt x="443" y="51"/>
                      <a:pt x="333" y="134"/>
                    </a:cubicBezTo>
                    <a:cubicBezTo>
                      <a:pt x="24" y="395"/>
                      <a:pt x="1" y="585"/>
                      <a:pt x="190" y="869"/>
                    </a:cubicBezTo>
                    <a:cubicBezTo>
                      <a:pt x="249" y="928"/>
                      <a:pt x="335" y="969"/>
                      <a:pt x="414" y="969"/>
                    </a:cubicBezTo>
                    <a:cubicBezTo>
                      <a:pt x="463" y="969"/>
                      <a:pt x="510" y="953"/>
                      <a:pt x="546" y="917"/>
                    </a:cubicBezTo>
                    <a:cubicBezTo>
                      <a:pt x="689" y="798"/>
                      <a:pt x="783" y="656"/>
                      <a:pt x="855" y="490"/>
                    </a:cubicBezTo>
                    <a:cubicBezTo>
                      <a:pt x="902" y="348"/>
                      <a:pt x="997" y="205"/>
                      <a:pt x="831" y="87"/>
                    </a:cubicBezTo>
                    <a:cubicBezTo>
                      <a:pt x="771" y="27"/>
                      <a:pt x="707" y="1"/>
                      <a:pt x="6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2626000" y="4893925"/>
                <a:ext cx="154825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5817" extrusionOk="0">
                    <a:moveTo>
                      <a:pt x="2420" y="0"/>
                    </a:moveTo>
                    <a:cubicBezTo>
                      <a:pt x="2254" y="0"/>
                      <a:pt x="2231" y="143"/>
                      <a:pt x="2183" y="261"/>
                    </a:cubicBezTo>
                    <a:cubicBezTo>
                      <a:pt x="2159" y="333"/>
                      <a:pt x="2136" y="427"/>
                      <a:pt x="2112" y="522"/>
                    </a:cubicBezTo>
                    <a:cubicBezTo>
                      <a:pt x="2183" y="712"/>
                      <a:pt x="2136" y="926"/>
                      <a:pt x="2041" y="1115"/>
                    </a:cubicBezTo>
                    <a:cubicBezTo>
                      <a:pt x="1827" y="1447"/>
                      <a:pt x="1661" y="1779"/>
                      <a:pt x="1543" y="2159"/>
                    </a:cubicBezTo>
                    <a:cubicBezTo>
                      <a:pt x="1424" y="2301"/>
                      <a:pt x="1329" y="2420"/>
                      <a:pt x="1234" y="2562"/>
                    </a:cubicBezTo>
                    <a:cubicBezTo>
                      <a:pt x="1139" y="2728"/>
                      <a:pt x="1021" y="2894"/>
                      <a:pt x="1116" y="3108"/>
                    </a:cubicBezTo>
                    <a:lnTo>
                      <a:pt x="902" y="3582"/>
                    </a:lnTo>
                    <a:cubicBezTo>
                      <a:pt x="760" y="3392"/>
                      <a:pt x="689" y="3132"/>
                      <a:pt x="784" y="2894"/>
                    </a:cubicBezTo>
                    <a:cubicBezTo>
                      <a:pt x="855" y="2420"/>
                      <a:pt x="973" y="1969"/>
                      <a:pt x="1187" y="1542"/>
                    </a:cubicBezTo>
                    <a:cubicBezTo>
                      <a:pt x="1234" y="1471"/>
                      <a:pt x="1258" y="1400"/>
                      <a:pt x="1282" y="1305"/>
                    </a:cubicBezTo>
                    <a:cubicBezTo>
                      <a:pt x="1306" y="1234"/>
                      <a:pt x="1448" y="1115"/>
                      <a:pt x="1258" y="1044"/>
                    </a:cubicBezTo>
                    <a:cubicBezTo>
                      <a:pt x="1248" y="1042"/>
                      <a:pt x="1238" y="1040"/>
                      <a:pt x="1228" y="1040"/>
                    </a:cubicBezTo>
                    <a:cubicBezTo>
                      <a:pt x="1148" y="1040"/>
                      <a:pt x="1087" y="1123"/>
                      <a:pt x="1045" y="1186"/>
                    </a:cubicBezTo>
                    <a:cubicBezTo>
                      <a:pt x="855" y="1613"/>
                      <a:pt x="594" y="2040"/>
                      <a:pt x="594" y="2515"/>
                    </a:cubicBezTo>
                    <a:cubicBezTo>
                      <a:pt x="594" y="2966"/>
                      <a:pt x="404" y="3392"/>
                      <a:pt x="499" y="3843"/>
                    </a:cubicBezTo>
                    <a:cubicBezTo>
                      <a:pt x="499" y="4104"/>
                      <a:pt x="452" y="4365"/>
                      <a:pt x="333" y="4626"/>
                    </a:cubicBezTo>
                    <a:cubicBezTo>
                      <a:pt x="167" y="4650"/>
                      <a:pt x="1" y="4673"/>
                      <a:pt x="72" y="4911"/>
                    </a:cubicBezTo>
                    <a:cubicBezTo>
                      <a:pt x="96" y="5006"/>
                      <a:pt x="96" y="5100"/>
                      <a:pt x="96" y="5219"/>
                    </a:cubicBezTo>
                    <a:cubicBezTo>
                      <a:pt x="96" y="5338"/>
                      <a:pt x="48" y="5432"/>
                      <a:pt x="167" y="5504"/>
                    </a:cubicBezTo>
                    <a:cubicBezTo>
                      <a:pt x="247" y="5557"/>
                      <a:pt x="334" y="5588"/>
                      <a:pt x="421" y="5588"/>
                    </a:cubicBezTo>
                    <a:cubicBezTo>
                      <a:pt x="488" y="5588"/>
                      <a:pt x="555" y="5569"/>
                      <a:pt x="618" y="5527"/>
                    </a:cubicBezTo>
                    <a:cubicBezTo>
                      <a:pt x="807" y="5456"/>
                      <a:pt x="973" y="5266"/>
                      <a:pt x="1021" y="5053"/>
                    </a:cubicBezTo>
                    <a:cubicBezTo>
                      <a:pt x="1076" y="5029"/>
                      <a:pt x="1134" y="5019"/>
                      <a:pt x="1193" y="5019"/>
                    </a:cubicBezTo>
                    <a:cubicBezTo>
                      <a:pt x="1311" y="5019"/>
                      <a:pt x="1432" y="5061"/>
                      <a:pt x="1543" y="5124"/>
                    </a:cubicBezTo>
                    <a:cubicBezTo>
                      <a:pt x="1695" y="5193"/>
                      <a:pt x="1855" y="5230"/>
                      <a:pt x="2018" y="5230"/>
                    </a:cubicBezTo>
                    <a:cubicBezTo>
                      <a:pt x="2135" y="5230"/>
                      <a:pt x="2254" y="5211"/>
                      <a:pt x="2373" y="5172"/>
                    </a:cubicBezTo>
                    <a:cubicBezTo>
                      <a:pt x="2475" y="5162"/>
                      <a:pt x="2576" y="5157"/>
                      <a:pt x="2678" y="5157"/>
                    </a:cubicBezTo>
                    <a:cubicBezTo>
                      <a:pt x="3075" y="5157"/>
                      <a:pt x="3471" y="5229"/>
                      <a:pt x="3867" y="5361"/>
                    </a:cubicBezTo>
                    <a:cubicBezTo>
                      <a:pt x="3962" y="5399"/>
                      <a:pt x="4069" y="5418"/>
                      <a:pt x="4176" y="5418"/>
                    </a:cubicBezTo>
                    <a:cubicBezTo>
                      <a:pt x="4336" y="5418"/>
                      <a:pt x="4498" y="5376"/>
                      <a:pt x="4626" y="5290"/>
                    </a:cubicBezTo>
                    <a:cubicBezTo>
                      <a:pt x="4670" y="5299"/>
                      <a:pt x="4710" y="5304"/>
                      <a:pt x="4748" y="5304"/>
                    </a:cubicBezTo>
                    <a:cubicBezTo>
                      <a:pt x="4815" y="5304"/>
                      <a:pt x="4875" y="5288"/>
                      <a:pt x="4935" y="5243"/>
                    </a:cubicBezTo>
                    <a:lnTo>
                      <a:pt x="5172" y="5361"/>
                    </a:lnTo>
                    <a:cubicBezTo>
                      <a:pt x="5148" y="5432"/>
                      <a:pt x="5125" y="5480"/>
                      <a:pt x="5125" y="5551"/>
                    </a:cubicBezTo>
                    <a:cubicBezTo>
                      <a:pt x="5125" y="5739"/>
                      <a:pt x="5198" y="5816"/>
                      <a:pt x="5344" y="5816"/>
                    </a:cubicBezTo>
                    <a:cubicBezTo>
                      <a:pt x="5365" y="5816"/>
                      <a:pt x="5386" y="5815"/>
                      <a:pt x="5409" y="5812"/>
                    </a:cubicBezTo>
                    <a:cubicBezTo>
                      <a:pt x="5504" y="5788"/>
                      <a:pt x="5599" y="5741"/>
                      <a:pt x="5670" y="5717"/>
                    </a:cubicBezTo>
                    <a:cubicBezTo>
                      <a:pt x="5789" y="5717"/>
                      <a:pt x="5907" y="5670"/>
                      <a:pt x="5955" y="5575"/>
                    </a:cubicBezTo>
                    <a:cubicBezTo>
                      <a:pt x="6097" y="5432"/>
                      <a:pt x="6192" y="5219"/>
                      <a:pt x="6192" y="5006"/>
                    </a:cubicBezTo>
                    <a:cubicBezTo>
                      <a:pt x="6154" y="4974"/>
                      <a:pt x="6117" y="4962"/>
                      <a:pt x="6082" y="4962"/>
                    </a:cubicBezTo>
                    <a:cubicBezTo>
                      <a:pt x="5993" y="4962"/>
                      <a:pt x="5910" y="5032"/>
                      <a:pt x="5818" y="5032"/>
                    </a:cubicBezTo>
                    <a:cubicBezTo>
                      <a:pt x="5808" y="5032"/>
                      <a:pt x="5798" y="5031"/>
                      <a:pt x="5789" y="5029"/>
                    </a:cubicBezTo>
                    <a:cubicBezTo>
                      <a:pt x="5694" y="4982"/>
                      <a:pt x="5575" y="4934"/>
                      <a:pt x="5480" y="4911"/>
                    </a:cubicBezTo>
                    <a:cubicBezTo>
                      <a:pt x="5398" y="4898"/>
                      <a:pt x="5315" y="4892"/>
                      <a:pt x="5233" y="4892"/>
                    </a:cubicBezTo>
                    <a:cubicBezTo>
                      <a:pt x="5010" y="4892"/>
                      <a:pt x="4794" y="4936"/>
                      <a:pt x="4603" y="5006"/>
                    </a:cubicBezTo>
                    <a:cubicBezTo>
                      <a:pt x="4403" y="5043"/>
                      <a:pt x="4200" y="5062"/>
                      <a:pt x="3997" y="5062"/>
                    </a:cubicBezTo>
                    <a:cubicBezTo>
                      <a:pt x="3691" y="5062"/>
                      <a:pt x="3383" y="5020"/>
                      <a:pt x="3085" y="4934"/>
                    </a:cubicBezTo>
                    <a:lnTo>
                      <a:pt x="3013" y="4745"/>
                    </a:lnTo>
                    <a:lnTo>
                      <a:pt x="3179" y="4673"/>
                    </a:lnTo>
                    <a:cubicBezTo>
                      <a:pt x="3772" y="4626"/>
                      <a:pt x="4342" y="4412"/>
                      <a:pt x="4840" y="4080"/>
                    </a:cubicBezTo>
                    <a:cubicBezTo>
                      <a:pt x="4982" y="4009"/>
                      <a:pt x="5125" y="3938"/>
                      <a:pt x="5243" y="3867"/>
                    </a:cubicBezTo>
                    <a:cubicBezTo>
                      <a:pt x="5345" y="3875"/>
                      <a:pt x="5430" y="3881"/>
                      <a:pt x="5503" y="3881"/>
                    </a:cubicBezTo>
                    <a:cubicBezTo>
                      <a:pt x="5838" y="3881"/>
                      <a:pt x="5896" y="3765"/>
                      <a:pt x="5955" y="3298"/>
                    </a:cubicBezTo>
                    <a:cubicBezTo>
                      <a:pt x="5955" y="3250"/>
                      <a:pt x="5955" y="3203"/>
                      <a:pt x="5955" y="3155"/>
                    </a:cubicBezTo>
                    <a:cubicBezTo>
                      <a:pt x="5893" y="3001"/>
                      <a:pt x="5912" y="2937"/>
                      <a:pt x="5835" y="2937"/>
                    </a:cubicBezTo>
                    <a:cubicBezTo>
                      <a:pt x="5793" y="2937"/>
                      <a:pt x="5724" y="2956"/>
                      <a:pt x="5599" y="2989"/>
                    </a:cubicBezTo>
                    <a:cubicBezTo>
                      <a:pt x="5314" y="3013"/>
                      <a:pt x="5125" y="3226"/>
                      <a:pt x="5101" y="3487"/>
                    </a:cubicBezTo>
                    <a:cubicBezTo>
                      <a:pt x="4982" y="3772"/>
                      <a:pt x="4745" y="3986"/>
                      <a:pt x="4437" y="4080"/>
                    </a:cubicBezTo>
                    <a:cubicBezTo>
                      <a:pt x="4010" y="4246"/>
                      <a:pt x="3559" y="4389"/>
                      <a:pt x="3108" y="4531"/>
                    </a:cubicBezTo>
                    <a:cubicBezTo>
                      <a:pt x="3056" y="4540"/>
                      <a:pt x="3001" y="4545"/>
                      <a:pt x="2945" y="4545"/>
                    </a:cubicBezTo>
                    <a:cubicBezTo>
                      <a:pt x="2848" y="4545"/>
                      <a:pt x="2748" y="4529"/>
                      <a:pt x="2658" y="4484"/>
                    </a:cubicBezTo>
                    <a:cubicBezTo>
                      <a:pt x="2752" y="4270"/>
                      <a:pt x="2895" y="4080"/>
                      <a:pt x="3108" y="3938"/>
                    </a:cubicBezTo>
                    <a:cubicBezTo>
                      <a:pt x="3725" y="3487"/>
                      <a:pt x="4366" y="3084"/>
                      <a:pt x="5006" y="2633"/>
                    </a:cubicBezTo>
                    <a:lnTo>
                      <a:pt x="5528" y="2349"/>
                    </a:lnTo>
                    <a:cubicBezTo>
                      <a:pt x="5320" y="2141"/>
                      <a:pt x="5191" y="2034"/>
                      <a:pt x="5088" y="2034"/>
                    </a:cubicBezTo>
                    <a:cubicBezTo>
                      <a:pt x="4980" y="2034"/>
                      <a:pt x="4902" y="2153"/>
                      <a:pt x="4792" y="2396"/>
                    </a:cubicBezTo>
                    <a:cubicBezTo>
                      <a:pt x="4674" y="2562"/>
                      <a:pt x="4508" y="2705"/>
                      <a:pt x="4318" y="2823"/>
                    </a:cubicBezTo>
                    <a:cubicBezTo>
                      <a:pt x="3796" y="3132"/>
                      <a:pt x="3274" y="3464"/>
                      <a:pt x="2752" y="3796"/>
                    </a:cubicBezTo>
                    <a:cubicBezTo>
                      <a:pt x="2634" y="3891"/>
                      <a:pt x="2515" y="3986"/>
                      <a:pt x="2397" y="4104"/>
                    </a:cubicBezTo>
                    <a:cubicBezTo>
                      <a:pt x="2302" y="4175"/>
                      <a:pt x="2159" y="4246"/>
                      <a:pt x="2112" y="4365"/>
                    </a:cubicBezTo>
                    <a:lnTo>
                      <a:pt x="1946" y="4460"/>
                    </a:lnTo>
                    <a:lnTo>
                      <a:pt x="1922" y="4460"/>
                    </a:lnTo>
                    <a:cubicBezTo>
                      <a:pt x="1899" y="4455"/>
                      <a:pt x="1874" y="4454"/>
                      <a:pt x="1849" y="4454"/>
                    </a:cubicBezTo>
                    <a:cubicBezTo>
                      <a:pt x="1833" y="4454"/>
                      <a:pt x="1816" y="4455"/>
                      <a:pt x="1800" y="4455"/>
                    </a:cubicBezTo>
                    <a:cubicBezTo>
                      <a:pt x="1719" y="4455"/>
                      <a:pt x="1646" y="4444"/>
                      <a:pt x="1614" y="4318"/>
                    </a:cubicBezTo>
                    <a:lnTo>
                      <a:pt x="1946" y="4033"/>
                    </a:lnTo>
                    <a:cubicBezTo>
                      <a:pt x="2136" y="3986"/>
                      <a:pt x="2183" y="3843"/>
                      <a:pt x="2231" y="3701"/>
                    </a:cubicBezTo>
                    <a:lnTo>
                      <a:pt x="2278" y="3582"/>
                    </a:lnTo>
                    <a:cubicBezTo>
                      <a:pt x="2468" y="3559"/>
                      <a:pt x="2515" y="3440"/>
                      <a:pt x="2586" y="3298"/>
                    </a:cubicBezTo>
                    <a:cubicBezTo>
                      <a:pt x="2634" y="3250"/>
                      <a:pt x="2705" y="3226"/>
                      <a:pt x="2752" y="3203"/>
                    </a:cubicBezTo>
                    <a:cubicBezTo>
                      <a:pt x="2800" y="3132"/>
                      <a:pt x="2824" y="3060"/>
                      <a:pt x="2871" y="2989"/>
                    </a:cubicBezTo>
                    <a:cubicBezTo>
                      <a:pt x="3251" y="2847"/>
                      <a:pt x="3535" y="2539"/>
                      <a:pt x="3678" y="2183"/>
                    </a:cubicBezTo>
                    <a:cubicBezTo>
                      <a:pt x="3535" y="2183"/>
                      <a:pt x="3417" y="2230"/>
                      <a:pt x="3322" y="2325"/>
                    </a:cubicBezTo>
                    <a:cubicBezTo>
                      <a:pt x="3156" y="2491"/>
                      <a:pt x="2966" y="2633"/>
                      <a:pt x="2800" y="2799"/>
                    </a:cubicBezTo>
                    <a:cubicBezTo>
                      <a:pt x="2776" y="2847"/>
                      <a:pt x="2752" y="2871"/>
                      <a:pt x="2729" y="2918"/>
                    </a:cubicBezTo>
                    <a:cubicBezTo>
                      <a:pt x="2681" y="2942"/>
                      <a:pt x="2610" y="2966"/>
                      <a:pt x="2563" y="2989"/>
                    </a:cubicBezTo>
                    <a:cubicBezTo>
                      <a:pt x="2539" y="3013"/>
                      <a:pt x="2515" y="3060"/>
                      <a:pt x="2492" y="3084"/>
                    </a:cubicBezTo>
                    <a:cubicBezTo>
                      <a:pt x="2444" y="3132"/>
                      <a:pt x="2397" y="3155"/>
                      <a:pt x="2326" y="3179"/>
                    </a:cubicBezTo>
                    <a:cubicBezTo>
                      <a:pt x="2231" y="3274"/>
                      <a:pt x="2088" y="3321"/>
                      <a:pt x="2017" y="3464"/>
                    </a:cubicBezTo>
                    <a:cubicBezTo>
                      <a:pt x="1993" y="3464"/>
                      <a:pt x="1946" y="3440"/>
                      <a:pt x="1922" y="3416"/>
                    </a:cubicBezTo>
                    <a:cubicBezTo>
                      <a:pt x="1922" y="3369"/>
                      <a:pt x="1922" y="3345"/>
                      <a:pt x="1946" y="3298"/>
                    </a:cubicBezTo>
                    <a:cubicBezTo>
                      <a:pt x="2112" y="2989"/>
                      <a:pt x="2397" y="2752"/>
                      <a:pt x="2492" y="2396"/>
                    </a:cubicBezTo>
                    <a:cubicBezTo>
                      <a:pt x="2800" y="2230"/>
                      <a:pt x="2871" y="1898"/>
                      <a:pt x="3085" y="1661"/>
                    </a:cubicBezTo>
                    <a:cubicBezTo>
                      <a:pt x="3085" y="1661"/>
                      <a:pt x="3061" y="1590"/>
                      <a:pt x="3013" y="1566"/>
                    </a:cubicBezTo>
                    <a:cubicBezTo>
                      <a:pt x="3002" y="1554"/>
                      <a:pt x="2978" y="1548"/>
                      <a:pt x="2957" y="1548"/>
                    </a:cubicBezTo>
                    <a:cubicBezTo>
                      <a:pt x="2936" y="1548"/>
                      <a:pt x="2919" y="1554"/>
                      <a:pt x="2919" y="1566"/>
                    </a:cubicBezTo>
                    <a:cubicBezTo>
                      <a:pt x="2776" y="1708"/>
                      <a:pt x="2658" y="1851"/>
                      <a:pt x="2515" y="1993"/>
                    </a:cubicBezTo>
                    <a:cubicBezTo>
                      <a:pt x="2207" y="2254"/>
                      <a:pt x="2065" y="2610"/>
                      <a:pt x="1804" y="2918"/>
                    </a:cubicBezTo>
                    <a:cubicBezTo>
                      <a:pt x="1732" y="3013"/>
                      <a:pt x="1590" y="3084"/>
                      <a:pt x="1472" y="3084"/>
                    </a:cubicBezTo>
                    <a:lnTo>
                      <a:pt x="1590" y="2728"/>
                    </a:lnTo>
                    <a:cubicBezTo>
                      <a:pt x="1638" y="2562"/>
                      <a:pt x="1804" y="2396"/>
                      <a:pt x="1661" y="2206"/>
                    </a:cubicBezTo>
                    <a:cubicBezTo>
                      <a:pt x="1804" y="2112"/>
                      <a:pt x="1899" y="1993"/>
                      <a:pt x="1970" y="1851"/>
                    </a:cubicBezTo>
                    <a:cubicBezTo>
                      <a:pt x="2088" y="1495"/>
                      <a:pt x="2278" y="1186"/>
                      <a:pt x="2515" y="902"/>
                    </a:cubicBezTo>
                    <a:cubicBezTo>
                      <a:pt x="2610" y="807"/>
                      <a:pt x="2586" y="641"/>
                      <a:pt x="2468" y="546"/>
                    </a:cubicBezTo>
                    <a:cubicBezTo>
                      <a:pt x="2515" y="499"/>
                      <a:pt x="2539" y="451"/>
                      <a:pt x="2563" y="380"/>
                    </a:cubicBezTo>
                    <a:cubicBezTo>
                      <a:pt x="2610" y="166"/>
                      <a:pt x="2539" y="0"/>
                      <a:pt x="24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2832975" y="4624100"/>
                <a:ext cx="2670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837" extrusionOk="0">
                    <a:moveTo>
                      <a:pt x="712" y="0"/>
                    </a:moveTo>
                    <a:cubicBezTo>
                      <a:pt x="641" y="0"/>
                      <a:pt x="570" y="24"/>
                      <a:pt x="499" y="48"/>
                    </a:cubicBezTo>
                    <a:cubicBezTo>
                      <a:pt x="309" y="95"/>
                      <a:pt x="238" y="261"/>
                      <a:pt x="119" y="404"/>
                    </a:cubicBezTo>
                    <a:cubicBezTo>
                      <a:pt x="0" y="522"/>
                      <a:pt x="119" y="641"/>
                      <a:pt x="190" y="736"/>
                    </a:cubicBezTo>
                    <a:cubicBezTo>
                      <a:pt x="234" y="808"/>
                      <a:pt x="295" y="837"/>
                      <a:pt x="363" y="837"/>
                    </a:cubicBezTo>
                    <a:cubicBezTo>
                      <a:pt x="407" y="837"/>
                      <a:pt x="453" y="825"/>
                      <a:pt x="499" y="807"/>
                    </a:cubicBezTo>
                    <a:cubicBezTo>
                      <a:pt x="665" y="759"/>
                      <a:pt x="807" y="665"/>
                      <a:pt x="949" y="546"/>
                    </a:cubicBezTo>
                    <a:cubicBezTo>
                      <a:pt x="1068" y="333"/>
                      <a:pt x="949" y="48"/>
                      <a:pt x="7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2426750" y="5330975"/>
                <a:ext cx="25525" cy="1316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267" extrusionOk="0">
                    <a:moveTo>
                      <a:pt x="950" y="1"/>
                    </a:moveTo>
                    <a:cubicBezTo>
                      <a:pt x="807" y="190"/>
                      <a:pt x="736" y="451"/>
                      <a:pt x="760" y="712"/>
                    </a:cubicBezTo>
                    <a:cubicBezTo>
                      <a:pt x="712" y="1210"/>
                      <a:pt x="546" y="1709"/>
                      <a:pt x="689" y="2230"/>
                    </a:cubicBezTo>
                    <a:cubicBezTo>
                      <a:pt x="641" y="2349"/>
                      <a:pt x="594" y="2468"/>
                      <a:pt x="546" y="2586"/>
                    </a:cubicBezTo>
                    <a:cubicBezTo>
                      <a:pt x="475" y="2681"/>
                      <a:pt x="475" y="2800"/>
                      <a:pt x="546" y="2895"/>
                    </a:cubicBezTo>
                    <a:cubicBezTo>
                      <a:pt x="523" y="3156"/>
                      <a:pt x="451" y="3440"/>
                      <a:pt x="380" y="3701"/>
                    </a:cubicBezTo>
                    <a:cubicBezTo>
                      <a:pt x="309" y="3843"/>
                      <a:pt x="285" y="4010"/>
                      <a:pt x="285" y="4176"/>
                    </a:cubicBezTo>
                    <a:cubicBezTo>
                      <a:pt x="119" y="4484"/>
                      <a:pt x="1" y="4816"/>
                      <a:pt x="1" y="5172"/>
                    </a:cubicBezTo>
                    <a:cubicBezTo>
                      <a:pt x="1" y="5196"/>
                      <a:pt x="24" y="5267"/>
                      <a:pt x="48" y="5267"/>
                    </a:cubicBezTo>
                    <a:cubicBezTo>
                      <a:pt x="96" y="5267"/>
                      <a:pt x="190" y="5267"/>
                      <a:pt x="238" y="5243"/>
                    </a:cubicBezTo>
                    <a:cubicBezTo>
                      <a:pt x="309" y="5172"/>
                      <a:pt x="380" y="5077"/>
                      <a:pt x="404" y="4982"/>
                    </a:cubicBezTo>
                    <a:cubicBezTo>
                      <a:pt x="451" y="4792"/>
                      <a:pt x="475" y="4603"/>
                      <a:pt x="499" y="4413"/>
                    </a:cubicBezTo>
                    <a:cubicBezTo>
                      <a:pt x="523" y="4128"/>
                      <a:pt x="594" y="3820"/>
                      <a:pt x="736" y="3559"/>
                    </a:cubicBezTo>
                    <a:cubicBezTo>
                      <a:pt x="831" y="3369"/>
                      <a:pt x="855" y="3156"/>
                      <a:pt x="831" y="2942"/>
                    </a:cubicBezTo>
                    <a:cubicBezTo>
                      <a:pt x="807" y="2823"/>
                      <a:pt x="831" y="2705"/>
                      <a:pt x="855" y="2563"/>
                    </a:cubicBezTo>
                    <a:cubicBezTo>
                      <a:pt x="902" y="2468"/>
                      <a:pt x="878" y="2349"/>
                      <a:pt x="807" y="2278"/>
                    </a:cubicBezTo>
                    <a:cubicBezTo>
                      <a:pt x="926" y="1993"/>
                      <a:pt x="973" y="1685"/>
                      <a:pt x="973" y="1376"/>
                    </a:cubicBezTo>
                    <a:cubicBezTo>
                      <a:pt x="997" y="1021"/>
                      <a:pt x="1021" y="665"/>
                      <a:pt x="997" y="285"/>
                    </a:cubicBezTo>
                    <a:cubicBezTo>
                      <a:pt x="997" y="190"/>
                      <a:pt x="973" y="96"/>
                      <a:pt x="9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2633125" y="4895075"/>
                <a:ext cx="237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47" extrusionOk="0">
                    <a:moveTo>
                      <a:pt x="428" y="1"/>
                    </a:moveTo>
                    <a:cubicBezTo>
                      <a:pt x="293" y="1"/>
                      <a:pt x="177" y="51"/>
                      <a:pt x="95" y="215"/>
                    </a:cubicBezTo>
                    <a:cubicBezTo>
                      <a:pt x="1" y="429"/>
                      <a:pt x="48" y="524"/>
                      <a:pt x="261" y="595"/>
                    </a:cubicBezTo>
                    <a:cubicBezTo>
                      <a:pt x="370" y="628"/>
                      <a:pt x="457" y="647"/>
                      <a:pt x="532" y="647"/>
                    </a:cubicBezTo>
                    <a:cubicBezTo>
                      <a:pt x="670" y="647"/>
                      <a:pt x="762" y="583"/>
                      <a:pt x="854" y="429"/>
                    </a:cubicBezTo>
                    <a:cubicBezTo>
                      <a:pt x="926" y="358"/>
                      <a:pt x="949" y="239"/>
                      <a:pt x="926" y="144"/>
                    </a:cubicBezTo>
                    <a:cubicBezTo>
                      <a:pt x="872" y="37"/>
                      <a:pt x="792" y="24"/>
                      <a:pt x="705" y="24"/>
                    </a:cubicBezTo>
                    <a:cubicBezTo>
                      <a:pt x="677" y="24"/>
                      <a:pt x="647" y="26"/>
                      <a:pt x="617" y="26"/>
                    </a:cubicBezTo>
                    <a:cubicBezTo>
                      <a:pt x="551" y="11"/>
                      <a:pt x="488" y="1"/>
                      <a:pt x="4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2647950" y="4246925"/>
                <a:ext cx="30275" cy="20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812" extrusionOk="0">
                    <a:moveTo>
                      <a:pt x="665" y="1"/>
                    </a:moveTo>
                    <a:cubicBezTo>
                      <a:pt x="451" y="72"/>
                      <a:pt x="261" y="167"/>
                      <a:pt x="95" y="309"/>
                    </a:cubicBezTo>
                    <a:cubicBezTo>
                      <a:pt x="1" y="380"/>
                      <a:pt x="1" y="570"/>
                      <a:pt x="119" y="618"/>
                    </a:cubicBezTo>
                    <a:cubicBezTo>
                      <a:pt x="306" y="742"/>
                      <a:pt x="528" y="812"/>
                      <a:pt x="755" y="812"/>
                    </a:cubicBezTo>
                    <a:cubicBezTo>
                      <a:pt x="788" y="812"/>
                      <a:pt x="821" y="810"/>
                      <a:pt x="854" y="807"/>
                    </a:cubicBezTo>
                    <a:cubicBezTo>
                      <a:pt x="997" y="807"/>
                      <a:pt x="1139" y="713"/>
                      <a:pt x="1187" y="547"/>
                    </a:cubicBezTo>
                    <a:cubicBezTo>
                      <a:pt x="1210" y="380"/>
                      <a:pt x="1139" y="214"/>
                      <a:pt x="973" y="120"/>
                    </a:cubicBezTo>
                    <a:cubicBezTo>
                      <a:pt x="878" y="72"/>
                      <a:pt x="783" y="48"/>
                      <a:pt x="6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3201250" y="4627025"/>
                <a:ext cx="308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999" extrusionOk="0">
                    <a:moveTo>
                      <a:pt x="808" y="1"/>
                    </a:moveTo>
                    <a:cubicBezTo>
                      <a:pt x="799" y="1"/>
                      <a:pt x="791" y="1"/>
                      <a:pt x="783" y="2"/>
                    </a:cubicBezTo>
                    <a:cubicBezTo>
                      <a:pt x="664" y="2"/>
                      <a:pt x="522" y="26"/>
                      <a:pt x="403" y="73"/>
                    </a:cubicBezTo>
                    <a:cubicBezTo>
                      <a:pt x="380" y="69"/>
                      <a:pt x="356" y="67"/>
                      <a:pt x="333" y="67"/>
                    </a:cubicBezTo>
                    <a:cubicBezTo>
                      <a:pt x="216" y="67"/>
                      <a:pt x="111" y="117"/>
                      <a:pt x="71" y="216"/>
                    </a:cubicBezTo>
                    <a:cubicBezTo>
                      <a:pt x="48" y="382"/>
                      <a:pt x="24" y="548"/>
                      <a:pt x="0" y="714"/>
                    </a:cubicBezTo>
                    <a:cubicBezTo>
                      <a:pt x="190" y="880"/>
                      <a:pt x="427" y="903"/>
                      <a:pt x="617" y="998"/>
                    </a:cubicBezTo>
                    <a:cubicBezTo>
                      <a:pt x="996" y="951"/>
                      <a:pt x="1091" y="642"/>
                      <a:pt x="1186" y="382"/>
                    </a:cubicBezTo>
                    <a:cubicBezTo>
                      <a:pt x="1232" y="245"/>
                      <a:pt x="994" y="1"/>
                      <a:pt x="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2315850" y="4623450"/>
                <a:ext cx="184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874" extrusionOk="0">
                    <a:moveTo>
                      <a:pt x="392" y="0"/>
                    </a:moveTo>
                    <a:cubicBezTo>
                      <a:pt x="229" y="0"/>
                      <a:pt x="161" y="153"/>
                      <a:pt x="72" y="264"/>
                    </a:cubicBezTo>
                    <a:cubicBezTo>
                      <a:pt x="1" y="359"/>
                      <a:pt x="119" y="762"/>
                      <a:pt x="238" y="857"/>
                    </a:cubicBezTo>
                    <a:cubicBezTo>
                      <a:pt x="257" y="868"/>
                      <a:pt x="283" y="874"/>
                      <a:pt x="313" y="874"/>
                    </a:cubicBezTo>
                    <a:cubicBezTo>
                      <a:pt x="464" y="874"/>
                      <a:pt x="716" y="735"/>
                      <a:pt x="736" y="596"/>
                    </a:cubicBezTo>
                    <a:cubicBezTo>
                      <a:pt x="736" y="525"/>
                      <a:pt x="736" y="430"/>
                      <a:pt x="736" y="359"/>
                    </a:cubicBezTo>
                    <a:cubicBezTo>
                      <a:pt x="736" y="169"/>
                      <a:pt x="594" y="26"/>
                      <a:pt x="428" y="3"/>
                    </a:cubicBezTo>
                    <a:cubicBezTo>
                      <a:pt x="415" y="1"/>
                      <a:pt x="404" y="0"/>
                      <a:pt x="3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2764175" y="4347200"/>
                <a:ext cx="261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847" extrusionOk="0">
                    <a:moveTo>
                      <a:pt x="568" y="1"/>
                    </a:moveTo>
                    <a:cubicBezTo>
                      <a:pt x="475" y="1"/>
                      <a:pt x="385" y="73"/>
                      <a:pt x="309" y="212"/>
                    </a:cubicBezTo>
                    <a:cubicBezTo>
                      <a:pt x="262" y="260"/>
                      <a:pt x="262" y="331"/>
                      <a:pt x="238" y="378"/>
                    </a:cubicBezTo>
                    <a:cubicBezTo>
                      <a:pt x="214" y="426"/>
                      <a:pt x="191" y="449"/>
                      <a:pt x="167" y="473"/>
                    </a:cubicBezTo>
                    <a:cubicBezTo>
                      <a:pt x="1" y="734"/>
                      <a:pt x="1" y="758"/>
                      <a:pt x="357" y="829"/>
                    </a:cubicBezTo>
                    <a:cubicBezTo>
                      <a:pt x="380" y="841"/>
                      <a:pt x="410" y="847"/>
                      <a:pt x="443" y="847"/>
                    </a:cubicBezTo>
                    <a:cubicBezTo>
                      <a:pt x="475" y="847"/>
                      <a:pt x="511" y="841"/>
                      <a:pt x="546" y="829"/>
                    </a:cubicBezTo>
                    <a:cubicBezTo>
                      <a:pt x="973" y="710"/>
                      <a:pt x="1045" y="497"/>
                      <a:pt x="807" y="165"/>
                    </a:cubicBezTo>
                    <a:cubicBezTo>
                      <a:pt x="730" y="55"/>
                      <a:pt x="648" y="1"/>
                      <a:pt x="5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2169375" y="4693575"/>
                <a:ext cx="218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689" extrusionOk="0">
                    <a:moveTo>
                      <a:pt x="546" y="1"/>
                    </a:moveTo>
                    <a:cubicBezTo>
                      <a:pt x="462" y="1"/>
                      <a:pt x="359" y="23"/>
                      <a:pt x="238" y="68"/>
                    </a:cubicBezTo>
                    <a:cubicBezTo>
                      <a:pt x="72" y="115"/>
                      <a:pt x="1" y="353"/>
                      <a:pt x="167" y="471"/>
                    </a:cubicBezTo>
                    <a:cubicBezTo>
                      <a:pt x="262" y="542"/>
                      <a:pt x="357" y="590"/>
                      <a:pt x="475" y="661"/>
                    </a:cubicBezTo>
                    <a:cubicBezTo>
                      <a:pt x="531" y="680"/>
                      <a:pt x="582" y="688"/>
                      <a:pt x="627" y="688"/>
                    </a:cubicBezTo>
                    <a:cubicBezTo>
                      <a:pt x="755" y="688"/>
                      <a:pt x="837" y="618"/>
                      <a:pt x="855" y="495"/>
                    </a:cubicBezTo>
                    <a:cubicBezTo>
                      <a:pt x="872" y="166"/>
                      <a:pt x="775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8"/>
              <p:cNvSpPr/>
              <p:nvPr/>
            </p:nvSpPr>
            <p:spPr>
              <a:xfrm>
                <a:off x="3098650" y="4626950"/>
                <a:ext cx="8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1310" extrusionOk="0">
                    <a:moveTo>
                      <a:pt x="2335" y="0"/>
                    </a:moveTo>
                    <a:cubicBezTo>
                      <a:pt x="2299" y="0"/>
                      <a:pt x="2224" y="56"/>
                      <a:pt x="2183" y="76"/>
                    </a:cubicBezTo>
                    <a:lnTo>
                      <a:pt x="1352" y="598"/>
                    </a:lnTo>
                    <a:cubicBezTo>
                      <a:pt x="1281" y="598"/>
                      <a:pt x="1234" y="622"/>
                      <a:pt x="1186" y="693"/>
                    </a:cubicBezTo>
                    <a:lnTo>
                      <a:pt x="831" y="812"/>
                    </a:lnTo>
                    <a:cubicBezTo>
                      <a:pt x="774" y="799"/>
                      <a:pt x="718" y="794"/>
                      <a:pt x="662" y="794"/>
                    </a:cubicBezTo>
                    <a:cubicBezTo>
                      <a:pt x="390" y="794"/>
                      <a:pt x="138" y="935"/>
                      <a:pt x="0" y="1191"/>
                    </a:cubicBezTo>
                    <a:cubicBezTo>
                      <a:pt x="0" y="1191"/>
                      <a:pt x="0" y="1215"/>
                      <a:pt x="24" y="1239"/>
                    </a:cubicBezTo>
                    <a:cubicBezTo>
                      <a:pt x="48" y="1262"/>
                      <a:pt x="95" y="1310"/>
                      <a:pt x="119" y="1310"/>
                    </a:cubicBezTo>
                    <a:cubicBezTo>
                      <a:pt x="380" y="1215"/>
                      <a:pt x="641" y="1120"/>
                      <a:pt x="925" y="1001"/>
                    </a:cubicBezTo>
                    <a:cubicBezTo>
                      <a:pt x="950" y="1004"/>
                      <a:pt x="974" y="1006"/>
                      <a:pt x="998" y="1006"/>
                    </a:cubicBezTo>
                    <a:cubicBezTo>
                      <a:pt x="1163" y="1006"/>
                      <a:pt x="1326" y="936"/>
                      <a:pt x="1471" y="812"/>
                    </a:cubicBezTo>
                    <a:cubicBezTo>
                      <a:pt x="1708" y="764"/>
                      <a:pt x="1945" y="598"/>
                      <a:pt x="2088" y="385"/>
                    </a:cubicBezTo>
                    <a:lnTo>
                      <a:pt x="2230" y="408"/>
                    </a:lnTo>
                    <a:cubicBezTo>
                      <a:pt x="2497" y="515"/>
                      <a:pt x="2777" y="568"/>
                      <a:pt x="3071" y="568"/>
                    </a:cubicBezTo>
                    <a:cubicBezTo>
                      <a:pt x="3169" y="568"/>
                      <a:pt x="3268" y="562"/>
                      <a:pt x="3369" y="551"/>
                    </a:cubicBezTo>
                    <a:cubicBezTo>
                      <a:pt x="3416" y="551"/>
                      <a:pt x="3440" y="479"/>
                      <a:pt x="3464" y="408"/>
                    </a:cubicBezTo>
                    <a:cubicBezTo>
                      <a:pt x="3487" y="361"/>
                      <a:pt x="3416" y="337"/>
                      <a:pt x="3369" y="337"/>
                    </a:cubicBezTo>
                    <a:cubicBezTo>
                      <a:pt x="3013" y="266"/>
                      <a:pt x="2681" y="171"/>
                      <a:pt x="2349" y="5"/>
                    </a:cubicBezTo>
                    <a:cubicBezTo>
                      <a:pt x="2345" y="2"/>
                      <a:pt x="2341" y="0"/>
                      <a:pt x="2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8"/>
              <p:cNvSpPr/>
              <p:nvPr/>
            </p:nvSpPr>
            <p:spPr>
              <a:xfrm>
                <a:off x="2452850" y="4395325"/>
                <a:ext cx="1722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811" extrusionOk="0">
                    <a:moveTo>
                      <a:pt x="447" y="0"/>
                    </a:moveTo>
                    <a:cubicBezTo>
                      <a:pt x="400" y="0"/>
                      <a:pt x="352" y="14"/>
                      <a:pt x="309" y="43"/>
                    </a:cubicBezTo>
                    <a:cubicBezTo>
                      <a:pt x="190" y="114"/>
                      <a:pt x="95" y="232"/>
                      <a:pt x="48" y="398"/>
                    </a:cubicBezTo>
                    <a:cubicBezTo>
                      <a:pt x="0" y="541"/>
                      <a:pt x="48" y="707"/>
                      <a:pt x="190" y="802"/>
                    </a:cubicBezTo>
                    <a:cubicBezTo>
                      <a:pt x="203" y="808"/>
                      <a:pt x="219" y="811"/>
                      <a:pt x="237" y="811"/>
                    </a:cubicBezTo>
                    <a:cubicBezTo>
                      <a:pt x="285" y="811"/>
                      <a:pt x="345" y="789"/>
                      <a:pt x="380" y="754"/>
                    </a:cubicBezTo>
                    <a:cubicBezTo>
                      <a:pt x="393" y="759"/>
                      <a:pt x="406" y="761"/>
                      <a:pt x="419" y="761"/>
                    </a:cubicBezTo>
                    <a:cubicBezTo>
                      <a:pt x="476" y="761"/>
                      <a:pt x="527" y="722"/>
                      <a:pt x="546" y="683"/>
                    </a:cubicBezTo>
                    <a:cubicBezTo>
                      <a:pt x="641" y="541"/>
                      <a:pt x="688" y="375"/>
                      <a:pt x="688" y="185"/>
                    </a:cubicBezTo>
                    <a:cubicBezTo>
                      <a:pt x="655" y="70"/>
                      <a:pt x="554" y="0"/>
                      <a:pt x="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2357375" y="4424250"/>
                <a:ext cx="148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742" extrusionOk="0">
                    <a:moveTo>
                      <a:pt x="238" y="0"/>
                    </a:moveTo>
                    <a:cubicBezTo>
                      <a:pt x="119" y="0"/>
                      <a:pt x="24" y="72"/>
                      <a:pt x="0" y="190"/>
                    </a:cubicBezTo>
                    <a:cubicBezTo>
                      <a:pt x="0" y="285"/>
                      <a:pt x="0" y="404"/>
                      <a:pt x="24" y="499"/>
                    </a:cubicBezTo>
                    <a:cubicBezTo>
                      <a:pt x="64" y="680"/>
                      <a:pt x="122" y="741"/>
                      <a:pt x="312" y="741"/>
                    </a:cubicBezTo>
                    <a:cubicBezTo>
                      <a:pt x="346" y="741"/>
                      <a:pt x="384" y="739"/>
                      <a:pt x="427" y="736"/>
                    </a:cubicBezTo>
                    <a:cubicBezTo>
                      <a:pt x="475" y="736"/>
                      <a:pt x="522" y="712"/>
                      <a:pt x="593" y="712"/>
                    </a:cubicBezTo>
                    <a:cubicBezTo>
                      <a:pt x="546" y="522"/>
                      <a:pt x="498" y="333"/>
                      <a:pt x="451" y="143"/>
                    </a:cubicBezTo>
                    <a:cubicBezTo>
                      <a:pt x="427" y="48"/>
                      <a:pt x="332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8"/>
              <p:cNvSpPr/>
              <p:nvPr/>
            </p:nvSpPr>
            <p:spPr>
              <a:xfrm>
                <a:off x="2681750" y="5209400"/>
                <a:ext cx="599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87" extrusionOk="0">
                    <a:moveTo>
                      <a:pt x="1" y="1"/>
                    </a:moveTo>
                    <a:cubicBezTo>
                      <a:pt x="24" y="167"/>
                      <a:pt x="167" y="191"/>
                      <a:pt x="285" y="262"/>
                    </a:cubicBezTo>
                    <a:cubicBezTo>
                      <a:pt x="356" y="380"/>
                      <a:pt x="404" y="499"/>
                      <a:pt x="451" y="618"/>
                    </a:cubicBezTo>
                    <a:cubicBezTo>
                      <a:pt x="522" y="784"/>
                      <a:pt x="499" y="973"/>
                      <a:pt x="380" y="1092"/>
                    </a:cubicBezTo>
                    <a:cubicBezTo>
                      <a:pt x="285" y="1187"/>
                      <a:pt x="356" y="1258"/>
                      <a:pt x="404" y="1329"/>
                    </a:cubicBezTo>
                    <a:cubicBezTo>
                      <a:pt x="450" y="1375"/>
                      <a:pt x="506" y="1401"/>
                      <a:pt x="565" y="1401"/>
                    </a:cubicBezTo>
                    <a:cubicBezTo>
                      <a:pt x="598" y="1401"/>
                      <a:pt x="631" y="1394"/>
                      <a:pt x="665" y="1377"/>
                    </a:cubicBezTo>
                    <a:cubicBezTo>
                      <a:pt x="736" y="1353"/>
                      <a:pt x="783" y="1258"/>
                      <a:pt x="760" y="1163"/>
                    </a:cubicBezTo>
                    <a:cubicBezTo>
                      <a:pt x="760" y="1092"/>
                      <a:pt x="712" y="997"/>
                      <a:pt x="783" y="902"/>
                    </a:cubicBezTo>
                    <a:cubicBezTo>
                      <a:pt x="997" y="1021"/>
                      <a:pt x="1210" y="1140"/>
                      <a:pt x="1424" y="1282"/>
                    </a:cubicBezTo>
                    <a:cubicBezTo>
                      <a:pt x="1499" y="1414"/>
                      <a:pt x="1635" y="1486"/>
                      <a:pt x="1783" y="1486"/>
                    </a:cubicBezTo>
                    <a:cubicBezTo>
                      <a:pt x="1821" y="1486"/>
                      <a:pt x="1860" y="1481"/>
                      <a:pt x="1898" y="1472"/>
                    </a:cubicBezTo>
                    <a:cubicBezTo>
                      <a:pt x="2064" y="1424"/>
                      <a:pt x="2230" y="1329"/>
                      <a:pt x="2349" y="1211"/>
                    </a:cubicBezTo>
                    <a:cubicBezTo>
                      <a:pt x="2396" y="1163"/>
                      <a:pt x="2396" y="1092"/>
                      <a:pt x="2349" y="1021"/>
                    </a:cubicBezTo>
                    <a:cubicBezTo>
                      <a:pt x="2325" y="973"/>
                      <a:pt x="2278" y="950"/>
                      <a:pt x="2207" y="926"/>
                    </a:cubicBezTo>
                    <a:cubicBezTo>
                      <a:pt x="2112" y="926"/>
                      <a:pt x="2041" y="926"/>
                      <a:pt x="1946" y="950"/>
                    </a:cubicBezTo>
                    <a:cubicBezTo>
                      <a:pt x="1851" y="997"/>
                      <a:pt x="1756" y="1045"/>
                      <a:pt x="1661" y="1092"/>
                    </a:cubicBezTo>
                    <a:cubicBezTo>
                      <a:pt x="1353" y="1021"/>
                      <a:pt x="1187" y="784"/>
                      <a:pt x="926" y="665"/>
                    </a:cubicBezTo>
                    <a:lnTo>
                      <a:pt x="617" y="357"/>
                    </a:lnTo>
                    <a:cubicBezTo>
                      <a:pt x="499" y="120"/>
                      <a:pt x="214" y="9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8"/>
              <p:cNvSpPr/>
              <p:nvPr/>
            </p:nvSpPr>
            <p:spPr>
              <a:xfrm>
                <a:off x="2318225" y="4653150"/>
                <a:ext cx="77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543" extrusionOk="0">
                    <a:moveTo>
                      <a:pt x="167" y="1"/>
                    </a:moveTo>
                    <a:cubicBezTo>
                      <a:pt x="143" y="1"/>
                      <a:pt x="143" y="24"/>
                      <a:pt x="143" y="48"/>
                    </a:cubicBezTo>
                    <a:cubicBezTo>
                      <a:pt x="96" y="475"/>
                      <a:pt x="48" y="902"/>
                      <a:pt x="1" y="1329"/>
                    </a:cubicBezTo>
                    <a:cubicBezTo>
                      <a:pt x="1" y="1400"/>
                      <a:pt x="1" y="1519"/>
                      <a:pt x="96" y="1543"/>
                    </a:cubicBezTo>
                    <a:cubicBezTo>
                      <a:pt x="214" y="1543"/>
                      <a:pt x="262" y="1424"/>
                      <a:pt x="262" y="1329"/>
                    </a:cubicBezTo>
                    <a:cubicBezTo>
                      <a:pt x="285" y="1187"/>
                      <a:pt x="309" y="1068"/>
                      <a:pt x="309" y="926"/>
                    </a:cubicBezTo>
                    <a:cubicBezTo>
                      <a:pt x="309" y="641"/>
                      <a:pt x="309" y="333"/>
                      <a:pt x="285" y="48"/>
                    </a:cubicBezTo>
                    <a:cubicBezTo>
                      <a:pt x="285" y="24"/>
                      <a:pt x="238" y="1"/>
                      <a:pt x="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2828825" y="4661450"/>
                <a:ext cx="25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42" extrusionOk="0">
                    <a:moveTo>
                      <a:pt x="902" y="1"/>
                    </a:moveTo>
                    <a:cubicBezTo>
                      <a:pt x="831" y="1"/>
                      <a:pt x="759" y="1"/>
                      <a:pt x="712" y="25"/>
                    </a:cubicBezTo>
                    <a:cubicBezTo>
                      <a:pt x="546" y="96"/>
                      <a:pt x="380" y="167"/>
                      <a:pt x="214" y="262"/>
                    </a:cubicBezTo>
                    <a:cubicBezTo>
                      <a:pt x="119" y="309"/>
                      <a:pt x="0" y="357"/>
                      <a:pt x="95" y="499"/>
                    </a:cubicBezTo>
                    <a:cubicBezTo>
                      <a:pt x="166" y="594"/>
                      <a:pt x="285" y="641"/>
                      <a:pt x="404" y="641"/>
                    </a:cubicBezTo>
                    <a:cubicBezTo>
                      <a:pt x="641" y="546"/>
                      <a:pt x="878" y="380"/>
                      <a:pt x="1020" y="143"/>
                    </a:cubicBezTo>
                    <a:cubicBezTo>
                      <a:pt x="1020" y="72"/>
                      <a:pt x="973" y="25"/>
                      <a:pt x="9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8"/>
              <p:cNvSpPr/>
              <p:nvPr/>
            </p:nvSpPr>
            <p:spPr>
              <a:xfrm>
                <a:off x="3042300" y="4836650"/>
                <a:ext cx="190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59" extrusionOk="0">
                    <a:moveTo>
                      <a:pt x="415" y="0"/>
                    </a:moveTo>
                    <a:cubicBezTo>
                      <a:pt x="327" y="0"/>
                      <a:pt x="242" y="17"/>
                      <a:pt x="167" y="62"/>
                    </a:cubicBezTo>
                    <a:cubicBezTo>
                      <a:pt x="72" y="85"/>
                      <a:pt x="1" y="180"/>
                      <a:pt x="48" y="251"/>
                    </a:cubicBezTo>
                    <a:cubicBezTo>
                      <a:pt x="96" y="441"/>
                      <a:pt x="262" y="584"/>
                      <a:pt x="452" y="655"/>
                    </a:cubicBezTo>
                    <a:cubicBezTo>
                      <a:pt x="464" y="657"/>
                      <a:pt x="476" y="658"/>
                      <a:pt x="487" y="658"/>
                    </a:cubicBezTo>
                    <a:cubicBezTo>
                      <a:pt x="585" y="658"/>
                      <a:pt x="649" y="571"/>
                      <a:pt x="713" y="465"/>
                    </a:cubicBezTo>
                    <a:cubicBezTo>
                      <a:pt x="736" y="394"/>
                      <a:pt x="736" y="323"/>
                      <a:pt x="760" y="251"/>
                    </a:cubicBezTo>
                    <a:cubicBezTo>
                      <a:pt x="760" y="109"/>
                      <a:pt x="689" y="38"/>
                      <a:pt x="570" y="14"/>
                    </a:cubicBezTo>
                    <a:cubicBezTo>
                      <a:pt x="518" y="6"/>
                      <a:pt x="466" y="0"/>
                      <a:pt x="4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8"/>
              <p:cNvSpPr/>
              <p:nvPr/>
            </p:nvSpPr>
            <p:spPr>
              <a:xfrm>
                <a:off x="3008500" y="4943850"/>
                <a:ext cx="1900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47" extrusionOk="0">
                    <a:moveTo>
                      <a:pt x="418" y="1"/>
                    </a:moveTo>
                    <a:cubicBezTo>
                      <a:pt x="268" y="1"/>
                      <a:pt x="123" y="70"/>
                      <a:pt x="25" y="186"/>
                    </a:cubicBezTo>
                    <a:cubicBezTo>
                      <a:pt x="1" y="257"/>
                      <a:pt x="1" y="328"/>
                      <a:pt x="48" y="375"/>
                    </a:cubicBezTo>
                    <a:cubicBezTo>
                      <a:pt x="119" y="494"/>
                      <a:pt x="238" y="565"/>
                      <a:pt x="357" y="613"/>
                    </a:cubicBezTo>
                    <a:cubicBezTo>
                      <a:pt x="397" y="636"/>
                      <a:pt x="440" y="646"/>
                      <a:pt x="482" y="646"/>
                    </a:cubicBezTo>
                    <a:cubicBezTo>
                      <a:pt x="613" y="646"/>
                      <a:pt x="736" y="543"/>
                      <a:pt x="736" y="399"/>
                    </a:cubicBezTo>
                    <a:cubicBezTo>
                      <a:pt x="760" y="257"/>
                      <a:pt x="712" y="115"/>
                      <a:pt x="618" y="43"/>
                    </a:cubicBezTo>
                    <a:cubicBezTo>
                      <a:pt x="552" y="14"/>
                      <a:pt x="485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3178700" y="4554975"/>
                <a:ext cx="243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19" extrusionOk="0">
                    <a:moveTo>
                      <a:pt x="586" y="1"/>
                    </a:moveTo>
                    <a:cubicBezTo>
                      <a:pt x="482" y="1"/>
                      <a:pt x="379" y="20"/>
                      <a:pt x="285" y="61"/>
                    </a:cubicBezTo>
                    <a:cubicBezTo>
                      <a:pt x="167" y="109"/>
                      <a:pt x="1" y="180"/>
                      <a:pt x="143" y="346"/>
                    </a:cubicBezTo>
                    <a:cubicBezTo>
                      <a:pt x="167" y="441"/>
                      <a:pt x="167" y="512"/>
                      <a:pt x="190" y="607"/>
                    </a:cubicBezTo>
                    <a:cubicBezTo>
                      <a:pt x="167" y="773"/>
                      <a:pt x="309" y="915"/>
                      <a:pt x="475" y="915"/>
                    </a:cubicBezTo>
                    <a:cubicBezTo>
                      <a:pt x="496" y="918"/>
                      <a:pt x="517" y="919"/>
                      <a:pt x="537" y="919"/>
                    </a:cubicBezTo>
                    <a:cubicBezTo>
                      <a:pt x="716" y="919"/>
                      <a:pt x="831" y="823"/>
                      <a:pt x="831" y="631"/>
                    </a:cubicBezTo>
                    <a:cubicBezTo>
                      <a:pt x="926" y="465"/>
                      <a:pt x="973" y="275"/>
                      <a:pt x="973" y="85"/>
                    </a:cubicBezTo>
                    <a:cubicBezTo>
                      <a:pt x="853" y="32"/>
                      <a:pt x="719" y="1"/>
                      <a:pt x="5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3040525" y="4591425"/>
                <a:ext cx="194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15" extrusionOk="0">
                    <a:moveTo>
                      <a:pt x="314" y="1"/>
                    </a:moveTo>
                    <a:cubicBezTo>
                      <a:pt x="297" y="1"/>
                      <a:pt x="280" y="2"/>
                      <a:pt x="262" y="3"/>
                    </a:cubicBezTo>
                    <a:cubicBezTo>
                      <a:pt x="96" y="3"/>
                      <a:pt x="1" y="216"/>
                      <a:pt x="119" y="335"/>
                    </a:cubicBezTo>
                    <a:lnTo>
                      <a:pt x="262" y="548"/>
                    </a:lnTo>
                    <a:cubicBezTo>
                      <a:pt x="309" y="643"/>
                      <a:pt x="357" y="714"/>
                      <a:pt x="451" y="714"/>
                    </a:cubicBezTo>
                    <a:cubicBezTo>
                      <a:pt x="570" y="714"/>
                      <a:pt x="617" y="596"/>
                      <a:pt x="665" y="501"/>
                    </a:cubicBezTo>
                    <a:cubicBezTo>
                      <a:pt x="777" y="208"/>
                      <a:pt x="634" y="1"/>
                      <a:pt x="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2710800" y="4550550"/>
                <a:ext cx="2435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58" extrusionOk="0">
                    <a:moveTo>
                      <a:pt x="537" y="0"/>
                    </a:moveTo>
                    <a:cubicBezTo>
                      <a:pt x="422" y="0"/>
                      <a:pt x="304" y="43"/>
                      <a:pt x="214" y="120"/>
                    </a:cubicBezTo>
                    <a:cubicBezTo>
                      <a:pt x="120" y="167"/>
                      <a:pt x="1" y="215"/>
                      <a:pt x="120" y="357"/>
                    </a:cubicBezTo>
                    <a:cubicBezTo>
                      <a:pt x="167" y="452"/>
                      <a:pt x="214" y="523"/>
                      <a:pt x="286" y="618"/>
                    </a:cubicBezTo>
                    <a:cubicBezTo>
                      <a:pt x="355" y="710"/>
                      <a:pt x="401" y="757"/>
                      <a:pt x="461" y="757"/>
                    </a:cubicBezTo>
                    <a:cubicBezTo>
                      <a:pt x="524" y="757"/>
                      <a:pt x="602" y="704"/>
                      <a:pt x="736" y="594"/>
                    </a:cubicBezTo>
                    <a:cubicBezTo>
                      <a:pt x="807" y="499"/>
                      <a:pt x="879" y="381"/>
                      <a:pt x="926" y="262"/>
                    </a:cubicBezTo>
                    <a:cubicBezTo>
                      <a:pt x="974" y="167"/>
                      <a:pt x="926" y="120"/>
                      <a:pt x="807" y="96"/>
                    </a:cubicBezTo>
                    <a:cubicBezTo>
                      <a:pt x="731" y="31"/>
                      <a:pt x="635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2681750" y="5196950"/>
                <a:ext cx="611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83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4" y="191"/>
                      <a:pt x="499" y="285"/>
                      <a:pt x="807" y="285"/>
                    </a:cubicBezTo>
                    <a:cubicBezTo>
                      <a:pt x="846" y="282"/>
                      <a:pt x="885" y="281"/>
                      <a:pt x="924" y="281"/>
                    </a:cubicBezTo>
                    <a:cubicBezTo>
                      <a:pt x="1188" y="281"/>
                      <a:pt x="1436" y="351"/>
                      <a:pt x="1685" y="475"/>
                    </a:cubicBezTo>
                    <a:cubicBezTo>
                      <a:pt x="1637" y="641"/>
                      <a:pt x="1732" y="784"/>
                      <a:pt x="1898" y="831"/>
                    </a:cubicBezTo>
                    <a:cubicBezTo>
                      <a:pt x="1922" y="834"/>
                      <a:pt x="1946" y="835"/>
                      <a:pt x="1970" y="835"/>
                    </a:cubicBezTo>
                    <a:cubicBezTo>
                      <a:pt x="2140" y="835"/>
                      <a:pt x="2316" y="763"/>
                      <a:pt x="2420" y="618"/>
                    </a:cubicBezTo>
                    <a:cubicBezTo>
                      <a:pt x="2444" y="499"/>
                      <a:pt x="2373" y="357"/>
                      <a:pt x="2254" y="333"/>
                    </a:cubicBezTo>
                    <a:cubicBezTo>
                      <a:pt x="2112" y="285"/>
                      <a:pt x="1946" y="262"/>
                      <a:pt x="1803" y="262"/>
                    </a:cubicBezTo>
                    <a:cubicBezTo>
                      <a:pt x="1637" y="167"/>
                      <a:pt x="1495" y="143"/>
                      <a:pt x="1329" y="119"/>
                    </a:cubicBezTo>
                    <a:cubicBezTo>
                      <a:pt x="902" y="96"/>
                      <a:pt x="475" y="4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2687675" y="5176725"/>
                <a:ext cx="243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532" extrusionOk="0">
                    <a:moveTo>
                      <a:pt x="819" y="0"/>
                    </a:moveTo>
                    <a:cubicBezTo>
                      <a:pt x="516" y="0"/>
                      <a:pt x="220" y="120"/>
                      <a:pt x="25" y="359"/>
                    </a:cubicBezTo>
                    <a:cubicBezTo>
                      <a:pt x="1" y="383"/>
                      <a:pt x="1" y="430"/>
                      <a:pt x="25" y="478"/>
                    </a:cubicBezTo>
                    <a:cubicBezTo>
                      <a:pt x="44" y="497"/>
                      <a:pt x="78" y="532"/>
                      <a:pt x="104" y="532"/>
                    </a:cubicBezTo>
                    <a:cubicBezTo>
                      <a:pt x="110" y="532"/>
                      <a:pt x="115" y="530"/>
                      <a:pt x="119" y="525"/>
                    </a:cubicBezTo>
                    <a:cubicBezTo>
                      <a:pt x="404" y="407"/>
                      <a:pt x="689" y="264"/>
                      <a:pt x="973" y="122"/>
                    </a:cubicBezTo>
                    <a:lnTo>
                      <a:pt x="973" y="74"/>
                    </a:lnTo>
                    <a:cubicBezTo>
                      <a:pt x="950" y="51"/>
                      <a:pt x="926" y="27"/>
                      <a:pt x="902" y="3"/>
                    </a:cubicBezTo>
                    <a:cubicBezTo>
                      <a:pt x="875" y="1"/>
                      <a:pt x="847" y="0"/>
                      <a:pt x="8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3096275" y="4533450"/>
                <a:ext cx="21375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468" extrusionOk="0">
                    <a:moveTo>
                      <a:pt x="701" y="1"/>
                    </a:moveTo>
                    <a:cubicBezTo>
                      <a:pt x="666" y="1"/>
                      <a:pt x="618" y="18"/>
                      <a:pt x="546" y="45"/>
                    </a:cubicBezTo>
                    <a:cubicBezTo>
                      <a:pt x="499" y="45"/>
                      <a:pt x="427" y="68"/>
                      <a:pt x="380" y="116"/>
                    </a:cubicBezTo>
                    <a:cubicBezTo>
                      <a:pt x="261" y="139"/>
                      <a:pt x="190" y="187"/>
                      <a:pt x="190" y="306"/>
                    </a:cubicBezTo>
                    <a:cubicBezTo>
                      <a:pt x="95" y="424"/>
                      <a:pt x="72" y="566"/>
                      <a:pt x="119" y="709"/>
                    </a:cubicBezTo>
                    <a:cubicBezTo>
                      <a:pt x="0" y="922"/>
                      <a:pt x="0" y="1183"/>
                      <a:pt x="95" y="1397"/>
                    </a:cubicBezTo>
                    <a:cubicBezTo>
                      <a:pt x="119" y="1444"/>
                      <a:pt x="143" y="1468"/>
                      <a:pt x="190" y="1468"/>
                    </a:cubicBezTo>
                    <a:cubicBezTo>
                      <a:pt x="238" y="1468"/>
                      <a:pt x="261" y="1444"/>
                      <a:pt x="285" y="1397"/>
                    </a:cubicBezTo>
                    <a:cubicBezTo>
                      <a:pt x="404" y="1159"/>
                      <a:pt x="522" y="899"/>
                      <a:pt x="617" y="661"/>
                    </a:cubicBezTo>
                    <a:lnTo>
                      <a:pt x="617" y="638"/>
                    </a:lnTo>
                    <a:cubicBezTo>
                      <a:pt x="831" y="566"/>
                      <a:pt x="854" y="424"/>
                      <a:pt x="807" y="258"/>
                    </a:cubicBezTo>
                    <a:cubicBezTo>
                      <a:pt x="831" y="234"/>
                      <a:pt x="831" y="187"/>
                      <a:pt x="807" y="163"/>
                    </a:cubicBezTo>
                    <a:cubicBezTo>
                      <a:pt x="778" y="45"/>
                      <a:pt x="757" y="1"/>
                      <a:pt x="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3058925" y="4557450"/>
                <a:ext cx="3145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348" extrusionOk="0">
                    <a:moveTo>
                      <a:pt x="602" y="1"/>
                    </a:moveTo>
                    <a:cubicBezTo>
                      <a:pt x="569" y="1"/>
                      <a:pt x="535" y="4"/>
                      <a:pt x="498" y="10"/>
                    </a:cubicBezTo>
                    <a:cubicBezTo>
                      <a:pt x="380" y="33"/>
                      <a:pt x="261" y="57"/>
                      <a:pt x="166" y="105"/>
                    </a:cubicBezTo>
                    <a:cubicBezTo>
                      <a:pt x="0" y="176"/>
                      <a:pt x="24" y="294"/>
                      <a:pt x="119" y="413"/>
                    </a:cubicBezTo>
                    <a:cubicBezTo>
                      <a:pt x="48" y="579"/>
                      <a:pt x="166" y="769"/>
                      <a:pt x="332" y="792"/>
                    </a:cubicBezTo>
                    <a:cubicBezTo>
                      <a:pt x="403" y="816"/>
                      <a:pt x="451" y="840"/>
                      <a:pt x="498" y="887"/>
                    </a:cubicBezTo>
                    <a:cubicBezTo>
                      <a:pt x="593" y="1101"/>
                      <a:pt x="783" y="1267"/>
                      <a:pt x="996" y="1338"/>
                    </a:cubicBezTo>
                    <a:cubicBezTo>
                      <a:pt x="1010" y="1345"/>
                      <a:pt x="1026" y="1348"/>
                      <a:pt x="1044" y="1348"/>
                    </a:cubicBezTo>
                    <a:cubicBezTo>
                      <a:pt x="1085" y="1348"/>
                      <a:pt x="1136" y="1331"/>
                      <a:pt x="1186" y="1314"/>
                    </a:cubicBezTo>
                    <a:cubicBezTo>
                      <a:pt x="1257" y="1291"/>
                      <a:pt x="1257" y="1196"/>
                      <a:pt x="1186" y="1148"/>
                    </a:cubicBezTo>
                    <a:cubicBezTo>
                      <a:pt x="1020" y="1030"/>
                      <a:pt x="901" y="864"/>
                      <a:pt x="783" y="698"/>
                    </a:cubicBezTo>
                    <a:lnTo>
                      <a:pt x="783" y="674"/>
                    </a:lnTo>
                    <a:cubicBezTo>
                      <a:pt x="807" y="579"/>
                      <a:pt x="854" y="484"/>
                      <a:pt x="878" y="366"/>
                    </a:cubicBezTo>
                    <a:cubicBezTo>
                      <a:pt x="940" y="138"/>
                      <a:pt x="822" y="1"/>
                      <a:pt x="6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8"/>
              <p:cNvSpPr/>
              <p:nvPr/>
            </p:nvSpPr>
            <p:spPr>
              <a:xfrm>
                <a:off x="2490200" y="4540000"/>
                <a:ext cx="590675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16626" extrusionOk="0">
                    <a:moveTo>
                      <a:pt x="18337" y="13185"/>
                    </a:moveTo>
                    <a:cubicBezTo>
                      <a:pt x="18349" y="13197"/>
                      <a:pt x="18355" y="13209"/>
                      <a:pt x="18361" y="13220"/>
                    </a:cubicBezTo>
                    <a:lnTo>
                      <a:pt x="18361" y="13220"/>
                    </a:lnTo>
                    <a:lnTo>
                      <a:pt x="18337" y="13185"/>
                    </a:lnTo>
                    <a:close/>
                    <a:moveTo>
                      <a:pt x="11610" y="0"/>
                    </a:moveTo>
                    <a:cubicBezTo>
                      <a:pt x="11373" y="0"/>
                      <a:pt x="11296" y="140"/>
                      <a:pt x="11316" y="470"/>
                    </a:cubicBezTo>
                    <a:lnTo>
                      <a:pt x="11316" y="613"/>
                    </a:lnTo>
                    <a:cubicBezTo>
                      <a:pt x="11292" y="684"/>
                      <a:pt x="11316" y="731"/>
                      <a:pt x="11387" y="755"/>
                    </a:cubicBezTo>
                    <a:lnTo>
                      <a:pt x="11363" y="803"/>
                    </a:lnTo>
                    <a:cubicBezTo>
                      <a:pt x="11292" y="1040"/>
                      <a:pt x="11197" y="1277"/>
                      <a:pt x="11078" y="1490"/>
                    </a:cubicBezTo>
                    <a:cubicBezTo>
                      <a:pt x="10889" y="1775"/>
                      <a:pt x="10770" y="2107"/>
                      <a:pt x="10746" y="2463"/>
                    </a:cubicBezTo>
                    <a:cubicBezTo>
                      <a:pt x="10699" y="2700"/>
                      <a:pt x="10628" y="2914"/>
                      <a:pt x="10533" y="3127"/>
                    </a:cubicBezTo>
                    <a:lnTo>
                      <a:pt x="10367" y="3459"/>
                    </a:lnTo>
                    <a:lnTo>
                      <a:pt x="10106" y="3056"/>
                    </a:lnTo>
                    <a:cubicBezTo>
                      <a:pt x="10035" y="2890"/>
                      <a:pt x="9964" y="2700"/>
                      <a:pt x="9869" y="2534"/>
                    </a:cubicBezTo>
                    <a:cubicBezTo>
                      <a:pt x="9826" y="2459"/>
                      <a:pt x="9793" y="2423"/>
                      <a:pt x="9752" y="2423"/>
                    </a:cubicBezTo>
                    <a:cubicBezTo>
                      <a:pt x="9702" y="2423"/>
                      <a:pt x="9641" y="2477"/>
                      <a:pt x="9537" y="2582"/>
                    </a:cubicBezTo>
                    <a:lnTo>
                      <a:pt x="9347" y="2629"/>
                    </a:lnTo>
                    <a:lnTo>
                      <a:pt x="8303" y="2202"/>
                    </a:lnTo>
                    <a:lnTo>
                      <a:pt x="8303" y="2202"/>
                    </a:lnTo>
                    <a:cubicBezTo>
                      <a:pt x="8232" y="2297"/>
                      <a:pt x="8256" y="2439"/>
                      <a:pt x="8351" y="2510"/>
                    </a:cubicBezTo>
                    <a:cubicBezTo>
                      <a:pt x="8374" y="2534"/>
                      <a:pt x="8398" y="2558"/>
                      <a:pt x="8422" y="2582"/>
                    </a:cubicBezTo>
                    <a:cubicBezTo>
                      <a:pt x="8493" y="2795"/>
                      <a:pt x="8588" y="3009"/>
                      <a:pt x="8730" y="3175"/>
                    </a:cubicBezTo>
                    <a:cubicBezTo>
                      <a:pt x="8730" y="3191"/>
                      <a:pt x="8766" y="3208"/>
                      <a:pt x="8803" y="3208"/>
                    </a:cubicBezTo>
                    <a:cubicBezTo>
                      <a:pt x="8819" y="3208"/>
                      <a:pt x="8835" y="3205"/>
                      <a:pt x="8849" y="3198"/>
                    </a:cubicBezTo>
                    <a:cubicBezTo>
                      <a:pt x="8872" y="3175"/>
                      <a:pt x="8896" y="3151"/>
                      <a:pt x="8896" y="3103"/>
                    </a:cubicBezTo>
                    <a:cubicBezTo>
                      <a:pt x="8872" y="2985"/>
                      <a:pt x="8778" y="2866"/>
                      <a:pt x="8849" y="2748"/>
                    </a:cubicBezTo>
                    <a:lnTo>
                      <a:pt x="8849" y="2748"/>
                    </a:lnTo>
                    <a:lnTo>
                      <a:pt x="9631" y="3032"/>
                    </a:lnTo>
                    <a:cubicBezTo>
                      <a:pt x="9584" y="3127"/>
                      <a:pt x="9584" y="3246"/>
                      <a:pt x="9631" y="3341"/>
                    </a:cubicBezTo>
                    <a:cubicBezTo>
                      <a:pt x="9631" y="3625"/>
                      <a:pt x="9726" y="3910"/>
                      <a:pt x="9892" y="4123"/>
                    </a:cubicBezTo>
                    <a:lnTo>
                      <a:pt x="10035" y="4195"/>
                    </a:lnTo>
                    <a:cubicBezTo>
                      <a:pt x="10011" y="4242"/>
                      <a:pt x="9987" y="4266"/>
                      <a:pt x="9964" y="4290"/>
                    </a:cubicBezTo>
                    <a:cubicBezTo>
                      <a:pt x="9769" y="4438"/>
                      <a:pt x="9668" y="4515"/>
                      <a:pt x="9571" y="4515"/>
                    </a:cubicBezTo>
                    <a:cubicBezTo>
                      <a:pt x="9467" y="4515"/>
                      <a:pt x="9366" y="4426"/>
                      <a:pt x="9157" y="4242"/>
                    </a:cubicBezTo>
                    <a:cubicBezTo>
                      <a:pt x="9038" y="4408"/>
                      <a:pt x="9015" y="4598"/>
                      <a:pt x="9038" y="4788"/>
                    </a:cubicBezTo>
                    <a:cubicBezTo>
                      <a:pt x="9038" y="5072"/>
                      <a:pt x="8944" y="5310"/>
                      <a:pt x="8778" y="5523"/>
                    </a:cubicBezTo>
                    <a:cubicBezTo>
                      <a:pt x="8279" y="6116"/>
                      <a:pt x="7852" y="6780"/>
                      <a:pt x="7544" y="7492"/>
                    </a:cubicBezTo>
                    <a:cubicBezTo>
                      <a:pt x="7449" y="7729"/>
                      <a:pt x="7188" y="7895"/>
                      <a:pt x="7188" y="8180"/>
                    </a:cubicBezTo>
                    <a:cubicBezTo>
                      <a:pt x="6904" y="8441"/>
                      <a:pt x="6951" y="8844"/>
                      <a:pt x="6809" y="9176"/>
                    </a:cubicBezTo>
                    <a:cubicBezTo>
                      <a:pt x="6666" y="9484"/>
                      <a:pt x="6548" y="9816"/>
                      <a:pt x="6524" y="10172"/>
                    </a:cubicBezTo>
                    <a:cubicBezTo>
                      <a:pt x="6453" y="10410"/>
                      <a:pt x="6382" y="10623"/>
                      <a:pt x="6263" y="10836"/>
                    </a:cubicBezTo>
                    <a:lnTo>
                      <a:pt x="5741" y="12023"/>
                    </a:lnTo>
                    <a:cubicBezTo>
                      <a:pt x="5718" y="12046"/>
                      <a:pt x="5694" y="12070"/>
                      <a:pt x="5670" y="12094"/>
                    </a:cubicBezTo>
                    <a:cubicBezTo>
                      <a:pt x="5338" y="12094"/>
                      <a:pt x="5409" y="12355"/>
                      <a:pt x="5338" y="12544"/>
                    </a:cubicBezTo>
                    <a:lnTo>
                      <a:pt x="5148" y="12616"/>
                    </a:lnTo>
                    <a:lnTo>
                      <a:pt x="4105" y="13066"/>
                    </a:lnTo>
                    <a:cubicBezTo>
                      <a:pt x="3820" y="13161"/>
                      <a:pt x="3559" y="13280"/>
                      <a:pt x="3298" y="13422"/>
                    </a:cubicBezTo>
                    <a:cubicBezTo>
                      <a:pt x="2942" y="13636"/>
                      <a:pt x="2563" y="13849"/>
                      <a:pt x="2159" y="14015"/>
                    </a:cubicBezTo>
                    <a:cubicBezTo>
                      <a:pt x="2112" y="14039"/>
                      <a:pt x="2088" y="14110"/>
                      <a:pt x="2041" y="14157"/>
                    </a:cubicBezTo>
                    <a:cubicBezTo>
                      <a:pt x="1851" y="14157"/>
                      <a:pt x="1732" y="14300"/>
                      <a:pt x="1566" y="14395"/>
                    </a:cubicBezTo>
                    <a:cubicBezTo>
                      <a:pt x="1211" y="14608"/>
                      <a:pt x="831" y="14798"/>
                      <a:pt x="475" y="15011"/>
                    </a:cubicBezTo>
                    <a:cubicBezTo>
                      <a:pt x="262" y="15106"/>
                      <a:pt x="96" y="15249"/>
                      <a:pt x="1" y="15438"/>
                    </a:cubicBezTo>
                    <a:cubicBezTo>
                      <a:pt x="16" y="15440"/>
                      <a:pt x="31" y="15441"/>
                      <a:pt x="46" y="15441"/>
                    </a:cubicBezTo>
                    <a:cubicBezTo>
                      <a:pt x="254" y="15441"/>
                      <a:pt x="369" y="15290"/>
                      <a:pt x="546" y="15201"/>
                    </a:cubicBezTo>
                    <a:cubicBezTo>
                      <a:pt x="1068" y="14916"/>
                      <a:pt x="1614" y="14632"/>
                      <a:pt x="2136" y="14347"/>
                    </a:cubicBezTo>
                    <a:cubicBezTo>
                      <a:pt x="2563" y="14063"/>
                      <a:pt x="3085" y="13896"/>
                      <a:pt x="3511" y="13636"/>
                    </a:cubicBezTo>
                    <a:cubicBezTo>
                      <a:pt x="4033" y="13398"/>
                      <a:pt x="4555" y="13137"/>
                      <a:pt x="5077" y="12876"/>
                    </a:cubicBezTo>
                    <a:cubicBezTo>
                      <a:pt x="5218" y="12966"/>
                      <a:pt x="5381" y="13008"/>
                      <a:pt x="5541" y="13008"/>
                    </a:cubicBezTo>
                    <a:cubicBezTo>
                      <a:pt x="5677" y="13008"/>
                      <a:pt x="5811" y="12978"/>
                      <a:pt x="5931" y="12924"/>
                    </a:cubicBezTo>
                    <a:cubicBezTo>
                      <a:pt x="6121" y="12829"/>
                      <a:pt x="6239" y="12734"/>
                      <a:pt x="6216" y="12544"/>
                    </a:cubicBezTo>
                    <a:cubicBezTo>
                      <a:pt x="6216" y="12497"/>
                      <a:pt x="6311" y="12450"/>
                      <a:pt x="6358" y="12402"/>
                    </a:cubicBezTo>
                    <a:lnTo>
                      <a:pt x="6405" y="12402"/>
                    </a:lnTo>
                    <a:cubicBezTo>
                      <a:pt x="7544" y="11975"/>
                      <a:pt x="8754" y="11809"/>
                      <a:pt x="9916" y="11477"/>
                    </a:cubicBezTo>
                    <a:cubicBezTo>
                      <a:pt x="10035" y="11430"/>
                      <a:pt x="10177" y="11406"/>
                      <a:pt x="10319" y="11406"/>
                    </a:cubicBezTo>
                    <a:cubicBezTo>
                      <a:pt x="11173" y="11263"/>
                      <a:pt x="12027" y="11097"/>
                      <a:pt x="12881" y="10884"/>
                    </a:cubicBezTo>
                    <a:cubicBezTo>
                      <a:pt x="13024" y="10836"/>
                      <a:pt x="13166" y="10813"/>
                      <a:pt x="13332" y="10789"/>
                    </a:cubicBezTo>
                    <a:cubicBezTo>
                      <a:pt x="13549" y="10888"/>
                      <a:pt x="13783" y="10937"/>
                      <a:pt x="14020" y="10937"/>
                    </a:cubicBezTo>
                    <a:cubicBezTo>
                      <a:pt x="14067" y="10937"/>
                      <a:pt x="14115" y="10935"/>
                      <a:pt x="14162" y="10931"/>
                    </a:cubicBezTo>
                    <a:cubicBezTo>
                      <a:pt x="14210" y="10979"/>
                      <a:pt x="14233" y="11003"/>
                      <a:pt x="14281" y="11026"/>
                    </a:cubicBezTo>
                    <a:cubicBezTo>
                      <a:pt x="14637" y="11358"/>
                      <a:pt x="15040" y="11619"/>
                      <a:pt x="15467" y="11785"/>
                    </a:cubicBezTo>
                    <a:cubicBezTo>
                      <a:pt x="15657" y="12070"/>
                      <a:pt x="15989" y="12260"/>
                      <a:pt x="16321" y="12260"/>
                    </a:cubicBezTo>
                    <a:cubicBezTo>
                      <a:pt x="16416" y="12473"/>
                      <a:pt x="16629" y="12521"/>
                      <a:pt x="16819" y="12592"/>
                    </a:cubicBezTo>
                    <a:lnTo>
                      <a:pt x="16890" y="12639"/>
                    </a:lnTo>
                    <a:lnTo>
                      <a:pt x="16937" y="12639"/>
                    </a:lnTo>
                    <a:lnTo>
                      <a:pt x="18005" y="13066"/>
                    </a:lnTo>
                    <a:lnTo>
                      <a:pt x="18384" y="13256"/>
                    </a:lnTo>
                    <a:lnTo>
                      <a:pt x="19191" y="13564"/>
                    </a:lnTo>
                    <a:cubicBezTo>
                      <a:pt x="19333" y="13636"/>
                      <a:pt x="19523" y="13683"/>
                      <a:pt x="19476" y="13920"/>
                    </a:cubicBezTo>
                    <a:cubicBezTo>
                      <a:pt x="19404" y="14252"/>
                      <a:pt x="19381" y="14584"/>
                      <a:pt x="19333" y="14916"/>
                    </a:cubicBezTo>
                    <a:cubicBezTo>
                      <a:pt x="19333" y="15083"/>
                      <a:pt x="19310" y="15249"/>
                      <a:pt x="19262" y="15415"/>
                    </a:cubicBezTo>
                    <a:cubicBezTo>
                      <a:pt x="19072" y="15747"/>
                      <a:pt x="19215" y="15984"/>
                      <a:pt x="19428" y="16221"/>
                    </a:cubicBezTo>
                    <a:cubicBezTo>
                      <a:pt x="19357" y="16363"/>
                      <a:pt x="19428" y="16458"/>
                      <a:pt x="19547" y="16553"/>
                    </a:cubicBezTo>
                    <a:cubicBezTo>
                      <a:pt x="19593" y="16599"/>
                      <a:pt x="19668" y="16625"/>
                      <a:pt x="19742" y="16625"/>
                    </a:cubicBezTo>
                    <a:cubicBezTo>
                      <a:pt x="19782" y="16625"/>
                      <a:pt x="19822" y="16617"/>
                      <a:pt x="19855" y="16601"/>
                    </a:cubicBezTo>
                    <a:cubicBezTo>
                      <a:pt x="19903" y="16577"/>
                      <a:pt x="19974" y="16553"/>
                      <a:pt x="19950" y="16458"/>
                    </a:cubicBezTo>
                    <a:cubicBezTo>
                      <a:pt x="19926" y="16269"/>
                      <a:pt x="19808" y="16103"/>
                      <a:pt x="19642" y="16008"/>
                    </a:cubicBezTo>
                    <a:cubicBezTo>
                      <a:pt x="19642" y="15723"/>
                      <a:pt x="19665" y="15462"/>
                      <a:pt x="19689" y="15201"/>
                    </a:cubicBezTo>
                    <a:cubicBezTo>
                      <a:pt x="20045" y="15083"/>
                      <a:pt x="20045" y="15083"/>
                      <a:pt x="19950" y="14845"/>
                    </a:cubicBezTo>
                    <a:cubicBezTo>
                      <a:pt x="19903" y="14727"/>
                      <a:pt x="19879" y="14632"/>
                      <a:pt x="19855" y="14513"/>
                    </a:cubicBezTo>
                    <a:cubicBezTo>
                      <a:pt x="19855" y="14466"/>
                      <a:pt x="19855" y="14395"/>
                      <a:pt x="19903" y="14347"/>
                    </a:cubicBezTo>
                    <a:cubicBezTo>
                      <a:pt x="19926" y="14312"/>
                      <a:pt x="19950" y="14294"/>
                      <a:pt x="19977" y="14294"/>
                    </a:cubicBezTo>
                    <a:cubicBezTo>
                      <a:pt x="20003" y="14294"/>
                      <a:pt x="20033" y="14312"/>
                      <a:pt x="20069" y="14347"/>
                    </a:cubicBezTo>
                    <a:cubicBezTo>
                      <a:pt x="20211" y="14727"/>
                      <a:pt x="20519" y="15035"/>
                      <a:pt x="20875" y="15201"/>
                    </a:cubicBezTo>
                    <a:cubicBezTo>
                      <a:pt x="21278" y="15438"/>
                      <a:pt x="21658" y="15699"/>
                      <a:pt x="22014" y="15984"/>
                    </a:cubicBezTo>
                    <a:cubicBezTo>
                      <a:pt x="22109" y="16055"/>
                      <a:pt x="22204" y="16103"/>
                      <a:pt x="22298" y="16150"/>
                    </a:cubicBezTo>
                    <a:cubicBezTo>
                      <a:pt x="22453" y="16304"/>
                      <a:pt x="22577" y="16381"/>
                      <a:pt x="22684" y="16381"/>
                    </a:cubicBezTo>
                    <a:cubicBezTo>
                      <a:pt x="22791" y="16381"/>
                      <a:pt x="22880" y="16304"/>
                      <a:pt x="22963" y="16150"/>
                    </a:cubicBezTo>
                    <a:cubicBezTo>
                      <a:pt x="23010" y="16055"/>
                      <a:pt x="23034" y="15936"/>
                      <a:pt x="23034" y="15842"/>
                    </a:cubicBezTo>
                    <a:cubicBezTo>
                      <a:pt x="23053" y="15783"/>
                      <a:pt x="23009" y="15741"/>
                      <a:pt x="22952" y="15741"/>
                    </a:cubicBezTo>
                    <a:cubicBezTo>
                      <a:pt x="22940" y="15741"/>
                      <a:pt x="22928" y="15743"/>
                      <a:pt x="22915" y="15747"/>
                    </a:cubicBezTo>
                    <a:cubicBezTo>
                      <a:pt x="22749" y="15794"/>
                      <a:pt x="22583" y="15865"/>
                      <a:pt x="22417" y="15913"/>
                    </a:cubicBezTo>
                    <a:lnTo>
                      <a:pt x="21350" y="15201"/>
                    </a:lnTo>
                    <a:cubicBezTo>
                      <a:pt x="20899" y="14940"/>
                      <a:pt x="20638" y="14513"/>
                      <a:pt x="20282" y="14181"/>
                    </a:cubicBezTo>
                    <a:cubicBezTo>
                      <a:pt x="20282" y="14157"/>
                      <a:pt x="20258" y="14134"/>
                      <a:pt x="20235" y="14110"/>
                    </a:cubicBezTo>
                    <a:cubicBezTo>
                      <a:pt x="20146" y="13950"/>
                      <a:pt x="20123" y="13910"/>
                      <a:pt x="20238" y="13910"/>
                    </a:cubicBezTo>
                    <a:cubicBezTo>
                      <a:pt x="20276" y="13910"/>
                      <a:pt x="20330" y="13914"/>
                      <a:pt x="20401" y="13920"/>
                    </a:cubicBezTo>
                    <a:lnTo>
                      <a:pt x="21563" y="14395"/>
                    </a:lnTo>
                    <a:cubicBezTo>
                      <a:pt x="21954" y="14612"/>
                      <a:pt x="22405" y="14730"/>
                      <a:pt x="22861" y="14730"/>
                    </a:cubicBezTo>
                    <a:cubicBezTo>
                      <a:pt x="22903" y="14730"/>
                      <a:pt x="22944" y="14729"/>
                      <a:pt x="22986" y="14727"/>
                    </a:cubicBezTo>
                    <a:cubicBezTo>
                      <a:pt x="23057" y="14774"/>
                      <a:pt x="23152" y="14774"/>
                      <a:pt x="23247" y="14798"/>
                    </a:cubicBezTo>
                    <a:cubicBezTo>
                      <a:pt x="23532" y="14774"/>
                      <a:pt x="23627" y="14656"/>
                      <a:pt x="23603" y="14371"/>
                    </a:cubicBezTo>
                    <a:cubicBezTo>
                      <a:pt x="23579" y="14252"/>
                      <a:pt x="23484" y="14205"/>
                      <a:pt x="23366" y="14205"/>
                    </a:cubicBezTo>
                    <a:cubicBezTo>
                      <a:pt x="23129" y="14205"/>
                      <a:pt x="23010" y="14395"/>
                      <a:pt x="22868" y="14490"/>
                    </a:cubicBezTo>
                    <a:cubicBezTo>
                      <a:pt x="22800" y="14506"/>
                      <a:pt x="22733" y="14514"/>
                      <a:pt x="22667" y="14514"/>
                    </a:cubicBezTo>
                    <a:cubicBezTo>
                      <a:pt x="22546" y="14514"/>
                      <a:pt x="22429" y="14488"/>
                      <a:pt x="22322" y="14442"/>
                    </a:cubicBezTo>
                    <a:cubicBezTo>
                      <a:pt x="22109" y="14323"/>
                      <a:pt x="21871" y="14229"/>
                      <a:pt x="21634" y="14134"/>
                    </a:cubicBezTo>
                    <a:cubicBezTo>
                      <a:pt x="21507" y="14061"/>
                      <a:pt x="21367" y="14030"/>
                      <a:pt x="21223" y="14030"/>
                    </a:cubicBezTo>
                    <a:cubicBezTo>
                      <a:pt x="21178" y="14030"/>
                      <a:pt x="21133" y="14033"/>
                      <a:pt x="21089" y="14039"/>
                    </a:cubicBezTo>
                    <a:cubicBezTo>
                      <a:pt x="20970" y="13991"/>
                      <a:pt x="20851" y="13944"/>
                      <a:pt x="20733" y="13873"/>
                    </a:cubicBezTo>
                    <a:cubicBezTo>
                      <a:pt x="20614" y="13825"/>
                      <a:pt x="20543" y="13707"/>
                      <a:pt x="20567" y="13588"/>
                    </a:cubicBezTo>
                    <a:lnTo>
                      <a:pt x="20994" y="13564"/>
                    </a:lnTo>
                    <a:cubicBezTo>
                      <a:pt x="21032" y="13581"/>
                      <a:pt x="21069" y="13587"/>
                      <a:pt x="21105" y="13587"/>
                    </a:cubicBezTo>
                    <a:cubicBezTo>
                      <a:pt x="21227" y="13587"/>
                      <a:pt x="21340" y="13517"/>
                      <a:pt x="21468" y="13517"/>
                    </a:cubicBezTo>
                    <a:cubicBezTo>
                      <a:pt x="21848" y="13446"/>
                      <a:pt x="22227" y="13470"/>
                      <a:pt x="22512" y="13232"/>
                    </a:cubicBezTo>
                    <a:cubicBezTo>
                      <a:pt x="22398" y="13209"/>
                      <a:pt x="22279" y="13199"/>
                      <a:pt x="22158" y="13199"/>
                    </a:cubicBezTo>
                    <a:cubicBezTo>
                      <a:pt x="21902" y="13199"/>
                      <a:pt x="21639" y="13247"/>
                      <a:pt x="21397" y="13327"/>
                    </a:cubicBezTo>
                    <a:cubicBezTo>
                      <a:pt x="21231" y="13327"/>
                      <a:pt x="21065" y="13327"/>
                      <a:pt x="20899" y="13398"/>
                    </a:cubicBezTo>
                    <a:cubicBezTo>
                      <a:pt x="20875" y="13386"/>
                      <a:pt x="20851" y="13381"/>
                      <a:pt x="20831" y="13381"/>
                    </a:cubicBezTo>
                    <a:cubicBezTo>
                      <a:pt x="20810" y="13381"/>
                      <a:pt x="20792" y="13386"/>
                      <a:pt x="20780" y="13398"/>
                    </a:cubicBezTo>
                    <a:cubicBezTo>
                      <a:pt x="20685" y="13327"/>
                      <a:pt x="20472" y="13280"/>
                      <a:pt x="20685" y="13137"/>
                    </a:cubicBezTo>
                    <a:cubicBezTo>
                      <a:pt x="20780" y="13066"/>
                      <a:pt x="20899" y="12971"/>
                      <a:pt x="20994" y="12900"/>
                    </a:cubicBezTo>
                    <a:cubicBezTo>
                      <a:pt x="21016" y="12913"/>
                      <a:pt x="21039" y="12919"/>
                      <a:pt x="21062" y="12919"/>
                    </a:cubicBezTo>
                    <a:cubicBezTo>
                      <a:pt x="21165" y="12919"/>
                      <a:pt x="21265" y="12803"/>
                      <a:pt x="21207" y="12687"/>
                    </a:cubicBezTo>
                    <a:cubicBezTo>
                      <a:pt x="21177" y="12627"/>
                      <a:pt x="21123" y="12601"/>
                      <a:pt x="21069" y="12601"/>
                    </a:cubicBezTo>
                    <a:cubicBezTo>
                      <a:pt x="20995" y="12601"/>
                      <a:pt x="20923" y="12651"/>
                      <a:pt x="20923" y="12734"/>
                    </a:cubicBezTo>
                    <a:cubicBezTo>
                      <a:pt x="20904" y="12728"/>
                      <a:pt x="20883" y="12725"/>
                      <a:pt x="20862" y="12725"/>
                    </a:cubicBezTo>
                    <a:cubicBezTo>
                      <a:pt x="20806" y="12725"/>
                      <a:pt x="20750" y="12747"/>
                      <a:pt x="20733" y="12782"/>
                    </a:cubicBezTo>
                    <a:cubicBezTo>
                      <a:pt x="20590" y="12876"/>
                      <a:pt x="20401" y="12900"/>
                      <a:pt x="20306" y="13043"/>
                    </a:cubicBezTo>
                    <a:cubicBezTo>
                      <a:pt x="20199" y="13096"/>
                      <a:pt x="20092" y="13163"/>
                      <a:pt x="19976" y="13163"/>
                    </a:cubicBezTo>
                    <a:cubicBezTo>
                      <a:pt x="19937" y="13163"/>
                      <a:pt x="19897" y="13155"/>
                      <a:pt x="19855" y="13137"/>
                    </a:cubicBezTo>
                    <a:cubicBezTo>
                      <a:pt x="19776" y="13095"/>
                      <a:pt x="19710" y="13077"/>
                      <a:pt x="19652" y="13077"/>
                    </a:cubicBezTo>
                    <a:cubicBezTo>
                      <a:pt x="19483" y="13077"/>
                      <a:pt x="19386" y="13227"/>
                      <a:pt x="19262" y="13351"/>
                    </a:cubicBezTo>
                    <a:cubicBezTo>
                      <a:pt x="18906" y="13232"/>
                      <a:pt x="18550" y="13114"/>
                      <a:pt x="18242" y="12924"/>
                    </a:cubicBezTo>
                    <a:lnTo>
                      <a:pt x="17957" y="12829"/>
                    </a:lnTo>
                    <a:cubicBezTo>
                      <a:pt x="17744" y="12680"/>
                      <a:pt x="17493" y="12588"/>
                      <a:pt x="17238" y="12588"/>
                    </a:cubicBezTo>
                    <a:cubicBezTo>
                      <a:pt x="17209" y="12588"/>
                      <a:pt x="17180" y="12589"/>
                      <a:pt x="17151" y="12592"/>
                    </a:cubicBezTo>
                    <a:cubicBezTo>
                      <a:pt x="17056" y="12426"/>
                      <a:pt x="16890" y="12331"/>
                      <a:pt x="16724" y="12283"/>
                    </a:cubicBezTo>
                    <a:cubicBezTo>
                      <a:pt x="16344" y="12141"/>
                      <a:pt x="15989" y="11928"/>
                      <a:pt x="15657" y="11714"/>
                    </a:cubicBezTo>
                    <a:lnTo>
                      <a:pt x="14613" y="10979"/>
                    </a:lnTo>
                    <a:lnTo>
                      <a:pt x="14399" y="10765"/>
                    </a:lnTo>
                    <a:lnTo>
                      <a:pt x="14423" y="10742"/>
                    </a:lnTo>
                    <a:cubicBezTo>
                      <a:pt x="14518" y="10315"/>
                      <a:pt x="14874" y="10172"/>
                      <a:pt x="15253" y="10101"/>
                    </a:cubicBezTo>
                    <a:cubicBezTo>
                      <a:pt x="15728" y="10006"/>
                      <a:pt x="16178" y="9864"/>
                      <a:pt x="16629" y="9698"/>
                    </a:cubicBezTo>
                    <a:cubicBezTo>
                      <a:pt x="17127" y="9532"/>
                      <a:pt x="17625" y="9318"/>
                      <a:pt x="18076" y="9010"/>
                    </a:cubicBezTo>
                    <a:cubicBezTo>
                      <a:pt x="18147" y="9010"/>
                      <a:pt x="18242" y="8986"/>
                      <a:pt x="18313" y="8939"/>
                    </a:cubicBezTo>
                    <a:cubicBezTo>
                      <a:pt x="18574" y="8749"/>
                      <a:pt x="18859" y="8583"/>
                      <a:pt x="19144" y="8441"/>
                    </a:cubicBezTo>
                    <a:cubicBezTo>
                      <a:pt x="19215" y="8417"/>
                      <a:pt x="19262" y="8322"/>
                      <a:pt x="19310" y="8251"/>
                    </a:cubicBezTo>
                    <a:lnTo>
                      <a:pt x="19310" y="8251"/>
                    </a:lnTo>
                    <a:cubicBezTo>
                      <a:pt x="19025" y="8275"/>
                      <a:pt x="18740" y="8370"/>
                      <a:pt x="18527" y="8583"/>
                    </a:cubicBezTo>
                    <a:cubicBezTo>
                      <a:pt x="18361" y="8702"/>
                      <a:pt x="18171" y="8796"/>
                      <a:pt x="18005" y="8868"/>
                    </a:cubicBezTo>
                    <a:cubicBezTo>
                      <a:pt x="17554" y="8891"/>
                      <a:pt x="17246" y="9152"/>
                      <a:pt x="16890" y="9342"/>
                    </a:cubicBezTo>
                    <a:cubicBezTo>
                      <a:pt x="16629" y="9484"/>
                      <a:pt x="16344" y="9579"/>
                      <a:pt x="16060" y="9650"/>
                    </a:cubicBezTo>
                    <a:cubicBezTo>
                      <a:pt x="15514" y="9769"/>
                      <a:pt x="14969" y="9935"/>
                      <a:pt x="14423" y="10077"/>
                    </a:cubicBezTo>
                    <a:lnTo>
                      <a:pt x="14067" y="9793"/>
                    </a:lnTo>
                    <a:cubicBezTo>
                      <a:pt x="14038" y="9677"/>
                      <a:pt x="13974" y="9641"/>
                      <a:pt x="13896" y="9641"/>
                    </a:cubicBezTo>
                    <a:cubicBezTo>
                      <a:pt x="13846" y="9641"/>
                      <a:pt x="13791" y="9656"/>
                      <a:pt x="13735" y="9674"/>
                    </a:cubicBezTo>
                    <a:cubicBezTo>
                      <a:pt x="13593" y="9722"/>
                      <a:pt x="13545" y="9840"/>
                      <a:pt x="13522" y="9959"/>
                    </a:cubicBezTo>
                    <a:cubicBezTo>
                      <a:pt x="13474" y="10006"/>
                      <a:pt x="13403" y="10054"/>
                      <a:pt x="13403" y="10101"/>
                    </a:cubicBezTo>
                    <a:cubicBezTo>
                      <a:pt x="13403" y="10315"/>
                      <a:pt x="13261" y="10410"/>
                      <a:pt x="13118" y="10528"/>
                    </a:cubicBezTo>
                    <a:cubicBezTo>
                      <a:pt x="11861" y="10884"/>
                      <a:pt x="10557" y="11169"/>
                      <a:pt x="9252" y="11358"/>
                    </a:cubicBezTo>
                    <a:cubicBezTo>
                      <a:pt x="9157" y="11358"/>
                      <a:pt x="9062" y="11382"/>
                      <a:pt x="8967" y="11406"/>
                    </a:cubicBezTo>
                    <a:lnTo>
                      <a:pt x="6145" y="12189"/>
                    </a:lnTo>
                    <a:cubicBezTo>
                      <a:pt x="6097" y="12165"/>
                      <a:pt x="6050" y="12165"/>
                      <a:pt x="6026" y="12117"/>
                    </a:cubicBezTo>
                    <a:cubicBezTo>
                      <a:pt x="6192" y="11738"/>
                      <a:pt x="6358" y="11335"/>
                      <a:pt x="6524" y="10931"/>
                    </a:cubicBezTo>
                    <a:cubicBezTo>
                      <a:pt x="6571" y="10481"/>
                      <a:pt x="6880" y="10125"/>
                      <a:pt x="6975" y="9674"/>
                    </a:cubicBezTo>
                    <a:cubicBezTo>
                      <a:pt x="7093" y="9271"/>
                      <a:pt x="7259" y="8868"/>
                      <a:pt x="7449" y="8464"/>
                    </a:cubicBezTo>
                    <a:cubicBezTo>
                      <a:pt x="7686" y="7919"/>
                      <a:pt x="7995" y="7397"/>
                      <a:pt x="8327" y="6899"/>
                    </a:cubicBezTo>
                    <a:cubicBezTo>
                      <a:pt x="8635" y="6377"/>
                      <a:pt x="9015" y="5950"/>
                      <a:pt x="9347" y="5476"/>
                    </a:cubicBezTo>
                    <a:cubicBezTo>
                      <a:pt x="9465" y="5286"/>
                      <a:pt x="9608" y="5143"/>
                      <a:pt x="9774" y="5025"/>
                    </a:cubicBezTo>
                    <a:cubicBezTo>
                      <a:pt x="9774" y="5049"/>
                      <a:pt x="9774" y="5072"/>
                      <a:pt x="9798" y="5096"/>
                    </a:cubicBezTo>
                    <a:cubicBezTo>
                      <a:pt x="9821" y="5215"/>
                      <a:pt x="9916" y="5310"/>
                      <a:pt x="10011" y="5333"/>
                    </a:cubicBezTo>
                    <a:lnTo>
                      <a:pt x="10414" y="5499"/>
                    </a:lnTo>
                    <a:cubicBezTo>
                      <a:pt x="10438" y="5594"/>
                      <a:pt x="10533" y="5689"/>
                      <a:pt x="10628" y="5713"/>
                    </a:cubicBezTo>
                    <a:cubicBezTo>
                      <a:pt x="10936" y="5808"/>
                      <a:pt x="11150" y="6069"/>
                      <a:pt x="11434" y="6211"/>
                    </a:cubicBezTo>
                    <a:cubicBezTo>
                      <a:pt x="11648" y="6330"/>
                      <a:pt x="11861" y="6424"/>
                      <a:pt x="12122" y="6472"/>
                    </a:cubicBezTo>
                    <a:cubicBezTo>
                      <a:pt x="12146" y="6519"/>
                      <a:pt x="12170" y="6590"/>
                      <a:pt x="12193" y="6662"/>
                    </a:cubicBezTo>
                    <a:cubicBezTo>
                      <a:pt x="12241" y="6780"/>
                      <a:pt x="12288" y="6875"/>
                      <a:pt x="12478" y="6875"/>
                    </a:cubicBezTo>
                    <a:cubicBezTo>
                      <a:pt x="12857" y="6828"/>
                      <a:pt x="12857" y="6851"/>
                      <a:pt x="12763" y="6424"/>
                    </a:cubicBezTo>
                    <a:lnTo>
                      <a:pt x="12976" y="6211"/>
                    </a:lnTo>
                    <a:cubicBezTo>
                      <a:pt x="13024" y="6140"/>
                      <a:pt x="13047" y="6069"/>
                      <a:pt x="12976" y="5974"/>
                    </a:cubicBezTo>
                    <a:cubicBezTo>
                      <a:pt x="12929" y="5903"/>
                      <a:pt x="12763" y="5760"/>
                      <a:pt x="12644" y="5665"/>
                    </a:cubicBezTo>
                    <a:cubicBezTo>
                      <a:pt x="12573" y="5594"/>
                      <a:pt x="12573" y="5476"/>
                      <a:pt x="12644" y="5428"/>
                    </a:cubicBezTo>
                    <a:cubicBezTo>
                      <a:pt x="12691" y="5357"/>
                      <a:pt x="12668" y="5286"/>
                      <a:pt x="12597" y="5286"/>
                    </a:cubicBezTo>
                    <a:cubicBezTo>
                      <a:pt x="12217" y="5238"/>
                      <a:pt x="11837" y="5215"/>
                      <a:pt x="11458" y="5167"/>
                    </a:cubicBezTo>
                    <a:cubicBezTo>
                      <a:pt x="11335" y="5121"/>
                      <a:pt x="11213" y="5095"/>
                      <a:pt x="11090" y="5095"/>
                    </a:cubicBezTo>
                    <a:cubicBezTo>
                      <a:pt x="11023" y="5095"/>
                      <a:pt x="10956" y="5103"/>
                      <a:pt x="10889" y="5120"/>
                    </a:cubicBezTo>
                    <a:cubicBezTo>
                      <a:pt x="10841" y="5072"/>
                      <a:pt x="10770" y="5049"/>
                      <a:pt x="10746" y="5001"/>
                    </a:cubicBezTo>
                    <a:cubicBezTo>
                      <a:pt x="10723" y="4954"/>
                      <a:pt x="10818" y="4906"/>
                      <a:pt x="10865" y="4906"/>
                    </a:cubicBezTo>
                    <a:cubicBezTo>
                      <a:pt x="11173" y="4883"/>
                      <a:pt x="11458" y="4788"/>
                      <a:pt x="11743" y="4622"/>
                    </a:cubicBezTo>
                    <a:cubicBezTo>
                      <a:pt x="11861" y="4574"/>
                      <a:pt x="11980" y="4550"/>
                      <a:pt x="12122" y="4503"/>
                    </a:cubicBezTo>
                    <a:cubicBezTo>
                      <a:pt x="12264" y="4550"/>
                      <a:pt x="12431" y="4574"/>
                      <a:pt x="12597" y="4622"/>
                    </a:cubicBezTo>
                    <a:cubicBezTo>
                      <a:pt x="12631" y="4625"/>
                      <a:pt x="12663" y="4627"/>
                      <a:pt x="12691" y="4627"/>
                    </a:cubicBezTo>
                    <a:cubicBezTo>
                      <a:pt x="12873" y="4627"/>
                      <a:pt x="12934" y="4547"/>
                      <a:pt x="13118" y="4218"/>
                    </a:cubicBezTo>
                    <a:cubicBezTo>
                      <a:pt x="12963" y="4210"/>
                      <a:pt x="12810" y="4198"/>
                      <a:pt x="12662" y="4198"/>
                    </a:cubicBezTo>
                    <a:cubicBezTo>
                      <a:pt x="12404" y="4198"/>
                      <a:pt x="12158" y="4234"/>
                      <a:pt x="11932" y="4384"/>
                    </a:cubicBezTo>
                    <a:cubicBezTo>
                      <a:pt x="11899" y="4368"/>
                      <a:pt x="11862" y="4360"/>
                      <a:pt x="11826" y="4360"/>
                    </a:cubicBezTo>
                    <a:cubicBezTo>
                      <a:pt x="11759" y="4360"/>
                      <a:pt x="11694" y="4386"/>
                      <a:pt x="11648" y="4432"/>
                    </a:cubicBezTo>
                    <a:cubicBezTo>
                      <a:pt x="11577" y="4432"/>
                      <a:pt x="11505" y="4456"/>
                      <a:pt x="11434" y="4479"/>
                    </a:cubicBezTo>
                    <a:cubicBezTo>
                      <a:pt x="11369" y="4473"/>
                      <a:pt x="11304" y="4470"/>
                      <a:pt x="11239" y="4470"/>
                    </a:cubicBezTo>
                    <a:cubicBezTo>
                      <a:pt x="11043" y="4470"/>
                      <a:pt x="10847" y="4497"/>
                      <a:pt x="10651" y="4550"/>
                    </a:cubicBezTo>
                    <a:cubicBezTo>
                      <a:pt x="10533" y="4527"/>
                      <a:pt x="10462" y="4456"/>
                      <a:pt x="10580" y="4337"/>
                    </a:cubicBezTo>
                    <a:cubicBezTo>
                      <a:pt x="10699" y="4242"/>
                      <a:pt x="10770" y="4195"/>
                      <a:pt x="10865" y="4100"/>
                    </a:cubicBezTo>
                    <a:lnTo>
                      <a:pt x="11411" y="3910"/>
                    </a:lnTo>
                    <a:lnTo>
                      <a:pt x="11909" y="3815"/>
                    </a:lnTo>
                    <a:cubicBezTo>
                      <a:pt x="12122" y="3791"/>
                      <a:pt x="12336" y="3744"/>
                      <a:pt x="12525" y="3625"/>
                    </a:cubicBezTo>
                    <a:lnTo>
                      <a:pt x="14020" y="2890"/>
                    </a:lnTo>
                    <a:cubicBezTo>
                      <a:pt x="14042" y="2892"/>
                      <a:pt x="14064" y="2893"/>
                      <a:pt x="14086" y="2893"/>
                    </a:cubicBezTo>
                    <a:cubicBezTo>
                      <a:pt x="14328" y="2893"/>
                      <a:pt x="14579" y="2777"/>
                      <a:pt x="14731" y="2582"/>
                    </a:cubicBezTo>
                    <a:cubicBezTo>
                      <a:pt x="14826" y="2487"/>
                      <a:pt x="14874" y="2368"/>
                      <a:pt x="14708" y="2297"/>
                    </a:cubicBezTo>
                    <a:cubicBezTo>
                      <a:pt x="14563" y="2152"/>
                      <a:pt x="14495" y="2095"/>
                      <a:pt x="14407" y="2095"/>
                    </a:cubicBezTo>
                    <a:cubicBezTo>
                      <a:pt x="14365" y="2095"/>
                      <a:pt x="14318" y="2108"/>
                      <a:pt x="14257" y="2131"/>
                    </a:cubicBezTo>
                    <a:cubicBezTo>
                      <a:pt x="14091" y="2226"/>
                      <a:pt x="14044" y="2392"/>
                      <a:pt x="13972" y="2534"/>
                    </a:cubicBezTo>
                    <a:cubicBezTo>
                      <a:pt x="13332" y="2914"/>
                      <a:pt x="12668" y="3222"/>
                      <a:pt x="11980" y="3436"/>
                    </a:cubicBezTo>
                    <a:lnTo>
                      <a:pt x="11980" y="3293"/>
                    </a:lnTo>
                    <a:lnTo>
                      <a:pt x="12027" y="3175"/>
                    </a:lnTo>
                    <a:cubicBezTo>
                      <a:pt x="12051" y="3127"/>
                      <a:pt x="12051" y="3103"/>
                      <a:pt x="12075" y="3056"/>
                    </a:cubicBezTo>
                    <a:cubicBezTo>
                      <a:pt x="12098" y="3032"/>
                      <a:pt x="12122" y="3009"/>
                      <a:pt x="12146" y="2961"/>
                    </a:cubicBezTo>
                    <a:cubicBezTo>
                      <a:pt x="12193" y="2914"/>
                      <a:pt x="12241" y="2890"/>
                      <a:pt x="12312" y="2866"/>
                    </a:cubicBezTo>
                    <a:lnTo>
                      <a:pt x="12454" y="2677"/>
                    </a:lnTo>
                    <a:cubicBezTo>
                      <a:pt x="12644" y="2510"/>
                      <a:pt x="12857" y="2368"/>
                      <a:pt x="13095" y="2273"/>
                    </a:cubicBezTo>
                    <a:cubicBezTo>
                      <a:pt x="13118" y="2250"/>
                      <a:pt x="13142" y="2202"/>
                      <a:pt x="13142" y="2178"/>
                    </a:cubicBezTo>
                    <a:cubicBezTo>
                      <a:pt x="13118" y="2131"/>
                      <a:pt x="13095" y="2083"/>
                      <a:pt x="13047" y="2060"/>
                    </a:cubicBezTo>
                    <a:cubicBezTo>
                      <a:pt x="12981" y="2038"/>
                      <a:pt x="12913" y="2027"/>
                      <a:pt x="12845" y="2027"/>
                    </a:cubicBezTo>
                    <a:cubicBezTo>
                      <a:pt x="12694" y="2027"/>
                      <a:pt x="12545" y="2080"/>
                      <a:pt x="12431" y="2178"/>
                    </a:cubicBezTo>
                    <a:lnTo>
                      <a:pt x="12241" y="2250"/>
                    </a:lnTo>
                    <a:cubicBezTo>
                      <a:pt x="12027" y="2416"/>
                      <a:pt x="11837" y="2534"/>
                      <a:pt x="11648" y="2724"/>
                    </a:cubicBezTo>
                    <a:cubicBezTo>
                      <a:pt x="11505" y="2819"/>
                      <a:pt x="11482" y="2985"/>
                      <a:pt x="11577" y="3127"/>
                    </a:cubicBezTo>
                    <a:lnTo>
                      <a:pt x="11292" y="3412"/>
                    </a:lnTo>
                    <a:lnTo>
                      <a:pt x="11292" y="3388"/>
                    </a:lnTo>
                    <a:cubicBezTo>
                      <a:pt x="11244" y="3293"/>
                      <a:pt x="11244" y="3198"/>
                      <a:pt x="11292" y="3103"/>
                    </a:cubicBezTo>
                    <a:cubicBezTo>
                      <a:pt x="11363" y="2985"/>
                      <a:pt x="11387" y="2843"/>
                      <a:pt x="11316" y="2724"/>
                    </a:cubicBezTo>
                    <a:cubicBezTo>
                      <a:pt x="11316" y="2700"/>
                      <a:pt x="11339" y="2653"/>
                      <a:pt x="11339" y="2605"/>
                    </a:cubicBezTo>
                    <a:cubicBezTo>
                      <a:pt x="11363" y="2534"/>
                      <a:pt x="11339" y="2463"/>
                      <a:pt x="11268" y="2439"/>
                    </a:cubicBezTo>
                    <a:cubicBezTo>
                      <a:pt x="11292" y="2344"/>
                      <a:pt x="11316" y="2226"/>
                      <a:pt x="11316" y="2131"/>
                    </a:cubicBezTo>
                    <a:cubicBezTo>
                      <a:pt x="11316" y="1894"/>
                      <a:pt x="11458" y="1704"/>
                      <a:pt x="11671" y="1633"/>
                    </a:cubicBezTo>
                    <a:cubicBezTo>
                      <a:pt x="11814" y="1609"/>
                      <a:pt x="11932" y="1538"/>
                      <a:pt x="12004" y="1419"/>
                    </a:cubicBezTo>
                    <a:cubicBezTo>
                      <a:pt x="12027" y="1396"/>
                      <a:pt x="12027" y="1348"/>
                      <a:pt x="12004" y="1301"/>
                    </a:cubicBezTo>
                    <a:cubicBezTo>
                      <a:pt x="11987" y="1284"/>
                      <a:pt x="11958" y="1267"/>
                      <a:pt x="11926" y="1267"/>
                    </a:cubicBezTo>
                    <a:cubicBezTo>
                      <a:pt x="11913" y="1267"/>
                      <a:pt x="11899" y="1270"/>
                      <a:pt x="11885" y="1277"/>
                    </a:cubicBezTo>
                    <a:cubicBezTo>
                      <a:pt x="11837" y="1301"/>
                      <a:pt x="11766" y="1324"/>
                      <a:pt x="11719" y="1372"/>
                    </a:cubicBezTo>
                    <a:cubicBezTo>
                      <a:pt x="11670" y="1388"/>
                      <a:pt x="11622" y="1426"/>
                      <a:pt x="11566" y="1426"/>
                    </a:cubicBezTo>
                    <a:cubicBezTo>
                      <a:pt x="11539" y="1426"/>
                      <a:pt x="11512" y="1418"/>
                      <a:pt x="11482" y="1396"/>
                    </a:cubicBezTo>
                    <a:cubicBezTo>
                      <a:pt x="11434" y="1206"/>
                      <a:pt x="11577" y="1040"/>
                      <a:pt x="11624" y="874"/>
                    </a:cubicBezTo>
                    <a:cubicBezTo>
                      <a:pt x="11648" y="850"/>
                      <a:pt x="11671" y="803"/>
                      <a:pt x="11695" y="779"/>
                    </a:cubicBezTo>
                    <a:cubicBezTo>
                      <a:pt x="12051" y="660"/>
                      <a:pt x="11885" y="352"/>
                      <a:pt x="11932" y="115"/>
                    </a:cubicBezTo>
                    <a:cubicBezTo>
                      <a:pt x="11932" y="44"/>
                      <a:pt x="11837" y="20"/>
                      <a:pt x="11790" y="20"/>
                    </a:cubicBezTo>
                    <a:cubicBezTo>
                      <a:pt x="11722" y="7"/>
                      <a:pt x="1166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8"/>
              <p:cNvSpPr/>
              <p:nvPr/>
            </p:nvSpPr>
            <p:spPr>
              <a:xfrm>
                <a:off x="2972925" y="474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8"/>
              <p:cNvSpPr/>
              <p:nvPr/>
            </p:nvSpPr>
            <p:spPr>
              <a:xfrm>
                <a:off x="2723850" y="5145375"/>
                <a:ext cx="178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54" extrusionOk="0">
                    <a:moveTo>
                      <a:pt x="523" y="0"/>
                    </a:moveTo>
                    <a:cubicBezTo>
                      <a:pt x="380" y="0"/>
                      <a:pt x="262" y="47"/>
                      <a:pt x="119" y="47"/>
                    </a:cubicBezTo>
                    <a:cubicBezTo>
                      <a:pt x="48" y="71"/>
                      <a:pt x="1" y="142"/>
                      <a:pt x="25" y="190"/>
                    </a:cubicBezTo>
                    <a:cubicBezTo>
                      <a:pt x="46" y="342"/>
                      <a:pt x="187" y="454"/>
                      <a:pt x="338" y="454"/>
                    </a:cubicBezTo>
                    <a:cubicBezTo>
                      <a:pt x="352" y="454"/>
                      <a:pt x="366" y="453"/>
                      <a:pt x="380" y="451"/>
                    </a:cubicBezTo>
                    <a:cubicBezTo>
                      <a:pt x="570" y="451"/>
                      <a:pt x="712" y="285"/>
                      <a:pt x="689" y="95"/>
                    </a:cubicBezTo>
                    <a:cubicBezTo>
                      <a:pt x="665" y="71"/>
                      <a:pt x="665" y="71"/>
                      <a:pt x="665" y="47"/>
                    </a:cubicBezTo>
                    <a:cubicBezTo>
                      <a:pt x="618" y="24"/>
                      <a:pt x="570" y="0"/>
                      <a:pt x="5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8"/>
              <p:cNvSpPr/>
              <p:nvPr/>
            </p:nvSpPr>
            <p:spPr>
              <a:xfrm>
                <a:off x="2726825" y="4927350"/>
                <a:ext cx="166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65" extrusionOk="0">
                    <a:moveTo>
                      <a:pt x="240" y="0"/>
                    </a:moveTo>
                    <a:cubicBezTo>
                      <a:pt x="185" y="0"/>
                      <a:pt x="133" y="23"/>
                      <a:pt x="95" y="87"/>
                    </a:cubicBezTo>
                    <a:cubicBezTo>
                      <a:pt x="0" y="253"/>
                      <a:pt x="48" y="466"/>
                      <a:pt x="214" y="537"/>
                    </a:cubicBezTo>
                    <a:cubicBezTo>
                      <a:pt x="257" y="556"/>
                      <a:pt x="301" y="565"/>
                      <a:pt x="342" y="565"/>
                    </a:cubicBezTo>
                    <a:cubicBezTo>
                      <a:pt x="460" y="565"/>
                      <a:pt x="565" y="494"/>
                      <a:pt x="617" y="371"/>
                    </a:cubicBezTo>
                    <a:cubicBezTo>
                      <a:pt x="665" y="229"/>
                      <a:pt x="617" y="134"/>
                      <a:pt x="380" y="39"/>
                    </a:cubicBezTo>
                    <a:cubicBezTo>
                      <a:pt x="336" y="17"/>
                      <a:pt x="287" y="0"/>
                      <a:pt x="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8"/>
              <p:cNvSpPr/>
              <p:nvPr/>
            </p:nvSpPr>
            <p:spPr>
              <a:xfrm>
                <a:off x="2734525" y="5170625"/>
                <a:ext cx="166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67" extrusionOk="0">
                    <a:moveTo>
                      <a:pt x="261" y="0"/>
                    </a:moveTo>
                    <a:cubicBezTo>
                      <a:pt x="175" y="0"/>
                      <a:pt x="89" y="48"/>
                      <a:pt x="25" y="129"/>
                    </a:cubicBezTo>
                    <a:cubicBezTo>
                      <a:pt x="25" y="152"/>
                      <a:pt x="1" y="200"/>
                      <a:pt x="25" y="247"/>
                    </a:cubicBezTo>
                    <a:cubicBezTo>
                      <a:pt x="72" y="342"/>
                      <a:pt x="119" y="461"/>
                      <a:pt x="262" y="461"/>
                    </a:cubicBezTo>
                    <a:cubicBezTo>
                      <a:pt x="285" y="465"/>
                      <a:pt x="309" y="467"/>
                      <a:pt x="332" y="467"/>
                    </a:cubicBezTo>
                    <a:cubicBezTo>
                      <a:pt x="456" y="467"/>
                      <a:pt x="585" y="414"/>
                      <a:pt x="665" y="295"/>
                    </a:cubicBezTo>
                    <a:cubicBezTo>
                      <a:pt x="665" y="271"/>
                      <a:pt x="665" y="247"/>
                      <a:pt x="665" y="224"/>
                    </a:cubicBezTo>
                    <a:cubicBezTo>
                      <a:pt x="618" y="105"/>
                      <a:pt x="523" y="57"/>
                      <a:pt x="380" y="34"/>
                    </a:cubicBezTo>
                    <a:cubicBezTo>
                      <a:pt x="342" y="11"/>
                      <a:pt x="302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8"/>
              <p:cNvSpPr/>
              <p:nvPr/>
            </p:nvSpPr>
            <p:spPr>
              <a:xfrm>
                <a:off x="2199625" y="4513675"/>
                <a:ext cx="507650" cy="770475"/>
              </a:xfrm>
              <a:custGeom>
                <a:avLst/>
                <a:gdLst/>
                <a:ahLst/>
                <a:cxnLst/>
                <a:rect l="l" t="t" r="r" b="b"/>
                <a:pathLst>
                  <a:path w="20306" h="30819" extrusionOk="0">
                    <a:moveTo>
                      <a:pt x="2444" y="4702"/>
                    </a:moveTo>
                    <a:lnTo>
                      <a:pt x="2444" y="4702"/>
                    </a:lnTo>
                    <a:cubicBezTo>
                      <a:pt x="2468" y="4726"/>
                      <a:pt x="2491" y="4750"/>
                      <a:pt x="2515" y="4797"/>
                    </a:cubicBezTo>
                    <a:cubicBezTo>
                      <a:pt x="2515" y="4811"/>
                      <a:pt x="2515" y="4821"/>
                      <a:pt x="2516" y="4829"/>
                    </a:cubicBezTo>
                    <a:lnTo>
                      <a:pt x="2516" y="4829"/>
                    </a:lnTo>
                    <a:cubicBezTo>
                      <a:pt x="2491" y="4799"/>
                      <a:pt x="2457" y="4754"/>
                      <a:pt x="2444" y="4702"/>
                    </a:cubicBezTo>
                    <a:close/>
                    <a:moveTo>
                      <a:pt x="2942" y="10016"/>
                    </a:moveTo>
                    <a:lnTo>
                      <a:pt x="2966" y="10063"/>
                    </a:lnTo>
                    <a:cubicBezTo>
                      <a:pt x="2942" y="10039"/>
                      <a:pt x="2942" y="10016"/>
                      <a:pt x="2942" y="10016"/>
                    </a:cubicBezTo>
                    <a:close/>
                    <a:moveTo>
                      <a:pt x="10424" y="1"/>
                    </a:moveTo>
                    <a:cubicBezTo>
                      <a:pt x="10338" y="1"/>
                      <a:pt x="10245" y="68"/>
                      <a:pt x="10224" y="171"/>
                    </a:cubicBezTo>
                    <a:cubicBezTo>
                      <a:pt x="10153" y="361"/>
                      <a:pt x="10272" y="575"/>
                      <a:pt x="10461" y="646"/>
                    </a:cubicBezTo>
                    <a:cubicBezTo>
                      <a:pt x="10580" y="717"/>
                      <a:pt x="10675" y="812"/>
                      <a:pt x="10746" y="930"/>
                    </a:cubicBezTo>
                    <a:cubicBezTo>
                      <a:pt x="10936" y="1310"/>
                      <a:pt x="11173" y="1690"/>
                      <a:pt x="11410" y="2045"/>
                    </a:cubicBezTo>
                    <a:cubicBezTo>
                      <a:pt x="11719" y="2615"/>
                      <a:pt x="12098" y="3113"/>
                      <a:pt x="12573" y="3516"/>
                    </a:cubicBezTo>
                    <a:cubicBezTo>
                      <a:pt x="12762" y="3872"/>
                      <a:pt x="13094" y="4062"/>
                      <a:pt x="13332" y="4346"/>
                    </a:cubicBezTo>
                    <a:cubicBezTo>
                      <a:pt x="13399" y="4572"/>
                      <a:pt x="13510" y="4776"/>
                      <a:pt x="13644" y="4959"/>
                    </a:cubicBezTo>
                    <a:lnTo>
                      <a:pt x="13644" y="4959"/>
                    </a:lnTo>
                    <a:cubicBezTo>
                      <a:pt x="13642" y="4961"/>
                      <a:pt x="13641" y="4962"/>
                      <a:pt x="13640" y="4963"/>
                    </a:cubicBezTo>
                    <a:cubicBezTo>
                      <a:pt x="13355" y="5627"/>
                      <a:pt x="13071" y="6291"/>
                      <a:pt x="12786" y="6956"/>
                    </a:cubicBezTo>
                    <a:cubicBezTo>
                      <a:pt x="12644" y="7311"/>
                      <a:pt x="12501" y="7667"/>
                      <a:pt x="12335" y="8023"/>
                    </a:cubicBezTo>
                    <a:cubicBezTo>
                      <a:pt x="12288" y="8118"/>
                      <a:pt x="12288" y="8236"/>
                      <a:pt x="12335" y="8331"/>
                    </a:cubicBezTo>
                    <a:cubicBezTo>
                      <a:pt x="12241" y="8663"/>
                      <a:pt x="12193" y="8996"/>
                      <a:pt x="12146" y="9351"/>
                    </a:cubicBezTo>
                    <a:cubicBezTo>
                      <a:pt x="12122" y="9399"/>
                      <a:pt x="12122" y="9446"/>
                      <a:pt x="12146" y="9494"/>
                    </a:cubicBezTo>
                    <a:cubicBezTo>
                      <a:pt x="12027" y="9660"/>
                      <a:pt x="12003" y="9849"/>
                      <a:pt x="12051" y="10039"/>
                    </a:cubicBezTo>
                    <a:cubicBezTo>
                      <a:pt x="11980" y="10348"/>
                      <a:pt x="11932" y="10632"/>
                      <a:pt x="11861" y="10941"/>
                    </a:cubicBezTo>
                    <a:cubicBezTo>
                      <a:pt x="11790" y="11059"/>
                      <a:pt x="11695" y="11202"/>
                      <a:pt x="11814" y="11344"/>
                    </a:cubicBezTo>
                    <a:cubicBezTo>
                      <a:pt x="11600" y="11842"/>
                      <a:pt x="11458" y="12364"/>
                      <a:pt x="11363" y="12886"/>
                    </a:cubicBezTo>
                    <a:cubicBezTo>
                      <a:pt x="11244" y="13408"/>
                      <a:pt x="11149" y="13953"/>
                      <a:pt x="11078" y="14475"/>
                    </a:cubicBezTo>
                    <a:cubicBezTo>
                      <a:pt x="10960" y="15068"/>
                      <a:pt x="10817" y="15661"/>
                      <a:pt x="10628" y="16230"/>
                    </a:cubicBezTo>
                    <a:cubicBezTo>
                      <a:pt x="10509" y="16230"/>
                      <a:pt x="10485" y="16254"/>
                      <a:pt x="10580" y="16325"/>
                    </a:cubicBezTo>
                    <a:lnTo>
                      <a:pt x="10461" y="16562"/>
                    </a:lnTo>
                    <a:cubicBezTo>
                      <a:pt x="10367" y="16634"/>
                      <a:pt x="10295" y="16681"/>
                      <a:pt x="10224" y="16776"/>
                    </a:cubicBezTo>
                    <a:cubicBezTo>
                      <a:pt x="10129" y="16895"/>
                      <a:pt x="10082" y="17061"/>
                      <a:pt x="10248" y="17179"/>
                    </a:cubicBezTo>
                    <a:cubicBezTo>
                      <a:pt x="10485" y="17298"/>
                      <a:pt x="10390" y="17511"/>
                      <a:pt x="10438" y="17677"/>
                    </a:cubicBezTo>
                    <a:cubicBezTo>
                      <a:pt x="10295" y="17986"/>
                      <a:pt x="10224" y="18294"/>
                      <a:pt x="10248" y="18626"/>
                    </a:cubicBezTo>
                    <a:lnTo>
                      <a:pt x="10248" y="20002"/>
                    </a:lnTo>
                    <a:cubicBezTo>
                      <a:pt x="10201" y="20073"/>
                      <a:pt x="10201" y="20192"/>
                      <a:pt x="10248" y="20287"/>
                    </a:cubicBezTo>
                    <a:cubicBezTo>
                      <a:pt x="10224" y="20310"/>
                      <a:pt x="10224" y="20358"/>
                      <a:pt x="10248" y="20382"/>
                    </a:cubicBezTo>
                    <a:cubicBezTo>
                      <a:pt x="10224" y="20809"/>
                      <a:pt x="10201" y="21212"/>
                      <a:pt x="10177" y="21639"/>
                    </a:cubicBezTo>
                    <a:cubicBezTo>
                      <a:pt x="10201" y="21686"/>
                      <a:pt x="10224" y="21734"/>
                      <a:pt x="10224" y="21805"/>
                    </a:cubicBezTo>
                    <a:cubicBezTo>
                      <a:pt x="10201" y="22137"/>
                      <a:pt x="10177" y="22445"/>
                      <a:pt x="10153" y="22754"/>
                    </a:cubicBezTo>
                    <a:cubicBezTo>
                      <a:pt x="10177" y="22967"/>
                      <a:pt x="10106" y="23181"/>
                      <a:pt x="10011" y="23370"/>
                    </a:cubicBezTo>
                    <a:lnTo>
                      <a:pt x="9133" y="22279"/>
                    </a:lnTo>
                    <a:lnTo>
                      <a:pt x="8255" y="21117"/>
                    </a:lnTo>
                    <a:cubicBezTo>
                      <a:pt x="7828" y="20429"/>
                      <a:pt x="7402" y="19765"/>
                      <a:pt x="6975" y="19077"/>
                    </a:cubicBezTo>
                    <a:cubicBezTo>
                      <a:pt x="6951" y="19053"/>
                      <a:pt x="6903" y="19029"/>
                      <a:pt x="6880" y="19006"/>
                    </a:cubicBezTo>
                    <a:cubicBezTo>
                      <a:pt x="6595" y="18365"/>
                      <a:pt x="6334" y="17749"/>
                      <a:pt x="6049" y="17108"/>
                    </a:cubicBezTo>
                    <a:cubicBezTo>
                      <a:pt x="5812" y="16539"/>
                      <a:pt x="5646" y="15969"/>
                      <a:pt x="5504" y="15376"/>
                    </a:cubicBezTo>
                    <a:cubicBezTo>
                      <a:pt x="5338" y="14641"/>
                      <a:pt x="5290" y="13906"/>
                      <a:pt x="5077" y="13194"/>
                    </a:cubicBezTo>
                    <a:cubicBezTo>
                      <a:pt x="5148" y="13028"/>
                      <a:pt x="5148" y="12862"/>
                      <a:pt x="5077" y="12696"/>
                    </a:cubicBezTo>
                    <a:cubicBezTo>
                      <a:pt x="5006" y="12411"/>
                      <a:pt x="5053" y="12103"/>
                      <a:pt x="5195" y="11842"/>
                    </a:cubicBezTo>
                    <a:cubicBezTo>
                      <a:pt x="5290" y="11700"/>
                      <a:pt x="5362" y="11534"/>
                      <a:pt x="5385" y="11344"/>
                    </a:cubicBezTo>
                    <a:cubicBezTo>
                      <a:pt x="5480" y="11083"/>
                      <a:pt x="5694" y="10917"/>
                      <a:pt x="5978" y="10893"/>
                    </a:cubicBezTo>
                    <a:cubicBezTo>
                      <a:pt x="6358" y="10822"/>
                      <a:pt x="6737" y="10727"/>
                      <a:pt x="7117" y="10632"/>
                    </a:cubicBezTo>
                    <a:cubicBezTo>
                      <a:pt x="7164" y="10609"/>
                      <a:pt x="7212" y="10585"/>
                      <a:pt x="7283" y="10561"/>
                    </a:cubicBezTo>
                    <a:cubicBezTo>
                      <a:pt x="7923" y="10443"/>
                      <a:pt x="8493" y="10016"/>
                      <a:pt x="8825" y="9446"/>
                    </a:cubicBezTo>
                    <a:cubicBezTo>
                      <a:pt x="8896" y="9304"/>
                      <a:pt x="8967" y="9185"/>
                      <a:pt x="9015" y="9043"/>
                    </a:cubicBezTo>
                    <a:cubicBezTo>
                      <a:pt x="9323" y="8948"/>
                      <a:pt x="9655" y="8972"/>
                      <a:pt x="9797" y="8663"/>
                    </a:cubicBezTo>
                    <a:cubicBezTo>
                      <a:pt x="9867" y="8690"/>
                      <a:pt x="9927" y="8706"/>
                      <a:pt x="9977" y="8706"/>
                    </a:cubicBezTo>
                    <a:cubicBezTo>
                      <a:pt x="10064" y="8706"/>
                      <a:pt x="10123" y="8656"/>
                      <a:pt x="10153" y="8521"/>
                    </a:cubicBezTo>
                    <a:cubicBezTo>
                      <a:pt x="10201" y="8379"/>
                      <a:pt x="10153" y="8213"/>
                      <a:pt x="10058" y="8094"/>
                    </a:cubicBezTo>
                    <a:cubicBezTo>
                      <a:pt x="9987" y="7976"/>
                      <a:pt x="9821" y="7904"/>
                      <a:pt x="9655" y="7904"/>
                    </a:cubicBezTo>
                    <a:lnTo>
                      <a:pt x="9418" y="7976"/>
                    </a:lnTo>
                    <a:cubicBezTo>
                      <a:pt x="9133" y="8047"/>
                      <a:pt x="8920" y="8284"/>
                      <a:pt x="8920" y="8569"/>
                    </a:cubicBezTo>
                    <a:cubicBezTo>
                      <a:pt x="8920" y="8711"/>
                      <a:pt x="8920" y="8830"/>
                      <a:pt x="8896" y="8972"/>
                    </a:cubicBezTo>
                    <a:cubicBezTo>
                      <a:pt x="8445" y="9589"/>
                      <a:pt x="7852" y="10087"/>
                      <a:pt x="7164" y="10443"/>
                    </a:cubicBezTo>
                    <a:cubicBezTo>
                      <a:pt x="7117" y="10443"/>
                      <a:pt x="7069" y="10419"/>
                      <a:pt x="7046" y="10419"/>
                    </a:cubicBezTo>
                    <a:cubicBezTo>
                      <a:pt x="6975" y="10443"/>
                      <a:pt x="6927" y="10466"/>
                      <a:pt x="6880" y="10490"/>
                    </a:cubicBezTo>
                    <a:cubicBezTo>
                      <a:pt x="6808" y="10514"/>
                      <a:pt x="6737" y="10514"/>
                      <a:pt x="6666" y="10537"/>
                    </a:cubicBezTo>
                    <a:cubicBezTo>
                      <a:pt x="6595" y="10537"/>
                      <a:pt x="6500" y="10514"/>
                      <a:pt x="6405" y="10490"/>
                    </a:cubicBezTo>
                    <a:cubicBezTo>
                      <a:pt x="6334" y="10466"/>
                      <a:pt x="6287" y="10419"/>
                      <a:pt x="6310" y="10348"/>
                    </a:cubicBezTo>
                    <a:cubicBezTo>
                      <a:pt x="6405" y="10158"/>
                      <a:pt x="6476" y="9968"/>
                      <a:pt x="6548" y="9778"/>
                    </a:cubicBezTo>
                    <a:cubicBezTo>
                      <a:pt x="6927" y="9494"/>
                      <a:pt x="7235" y="9114"/>
                      <a:pt x="7449" y="8711"/>
                    </a:cubicBezTo>
                    <a:cubicBezTo>
                      <a:pt x="7615" y="8403"/>
                      <a:pt x="7947" y="8213"/>
                      <a:pt x="7971" y="7810"/>
                    </a:cubicBezTo>
                    <a:cubicBezTo>
                      <a:pt x="7948" y="7804"/>
                      <a:pt x="7926" y="7801"/>
                      <a:pt x="7904" y="7801"/>
                    </a:cubicBezTo>
                    <a:cubicBezTo>
                      <a:pt x="7834" y="7801"/>
                      <a:pt x="7770" y="7832"/>
                      <a:pt x="7734" y="7904"/>
                    </a:cubicBezTo>
                    <a:cubicBezTo>
                      <a:pt x="7307" y="8474"/>
                      <a:pt x="6880" y="9043"/>
                      <a:pt x="6476" y="9612"/>
                    </a:cubicBezTo>
                    <a:cubicBezTo>
                      <a:pt x="6463" y="9608"/>
                      <a:pt x="6450" y="9606"/>
                      <a:pt x="6438" y="9606"/>
                    </a:cubicBezTo>
                    <a:cubicBezTo>
                      <a:pt x="6381" y="9606"/>
                      <a:pt x="6330" y="9645"/>
                      <a:pt x="6310" y="9683"/>
                    </a:cubicBezTo>
                    <a:cubicBezTo>
                      <a:pt x="6168" y="9897"/>
                      <a:pt x="6049" y="10110"/>
                      <a:pt x="5765" y="10158"/>
                    </a:cubicBezTo>
                    <a:lnTo>
                      <a:pt x="5883" y="9826"/>
                    </a:lnTo>
                    <a:cubicBezTo>
                      <a:pt x="5869" y="9715"/>
                      <a:pt x="5864" y="9669"/>
                      <a:pt x="5823" y="9669"/>
                    </a:cubicBezTo>
                    <a:cubicBezTo>
                      <a:pt x="5795" y="9669"/>
                      <a:pt x="5748" y="9692"/>
                      <a:pt x="5670" y="9731"/>
                    </a:cubicBezTo>
                    <a:cubicBezTo>
                      <a:pt x="5646" y="9755"/>
                      <a:pt x="5622" y="9778"/>
                      <a:pt x="5599" y="9802"/>
                    </a:cubicBezTo>
                    <a:cubicBezTo>
                      <a:pt x="5551" y="9778"/>
                      <a:pt x="5528" y="9778"/>
                      <a:pt x="5504" y="9755"/>
                    </a:cubicBezTo>
                    <a:cubicBezTo>
                      <a:pt x="5528" y="9683"/>
                      <a:pt x="5551" y="9612"/>
                      <a:pt x="5575" y="9541"/>
                    </a:cubicBezTo>
                    <a:lnTo>
                      <a:pt x="6405" y="7620"/>
                    </a:lnTo>
                    <a:cubicBezTo>
                      <a:pt x="6476" y="7501"/>
                      <a:pt x="6500" y="7335"/>
                      <a:pt x="6453" y="7193"/>
                    </a:cubicBezTo>
                    <a:lnTo>
                      <a:pt x="6903" y="6102"/>
                    </a:lnTo>
                    <a:cubicBezTo>
                      <a:pt x="7046" y="5983"/>
                      <a:pt x="7188" y="5888"/>
                      <a:pt x="7212" y="5698"/>
                    </a:cubicBezTo>
                    <a:cubicBezTo>
                      <a:pt x="7283" y="5556"/>
                      <a:pt x="7330" y="5414"/>
                      <a:pt x="7378" y="5271"/>
                    </a:cubicBezTo>
                    <a:cubicBezTo>
                      <a:pt x="7402" y="5200"/>
                      <a:pt x="7307" y="5129"/>
                      <a:pt x="7212" y="5129"/>
                    </a:cubicBezTo>
                    <a:cubicBezTo>
                      <a:pt x="7189" y="5123"/>
                      <a:pt x="7171" y="5120"/>
                      <a:pt x="7156" y="5120"/>
                    </a:cubicBezTo>
                    <a:cubicBezTo>
                      <a:pt x="7108" y="5120"/>
                      <a:pt x="7099" y="5151"/>
                      <a:pt x="7117" y="5224"/>
                    </a:cubicBezTo>
                    <a:cubicBezTo>
                      <a:pt x="7082" y="5294"/>
                      <a:pt x="7027" y="5312"/>
                      <a:pt x="6965" y="5312"/>
                    </a:cubicBezTo>
                    <a:cubicBezTo>
                      <a:pt x="6898" y="5312"/>
                      <a:pt x="6821" y="5290"/>
                      <a:pt x="6751" y="5290"/>
                    </a:cubicBezTo>
                    <a:cubicBezTo>
                      <a:pt x="6712" y="5290"/>
                      <a:pt x="6675" y="5297"/>
                      <a:pt x="6642" y="5319"/>
                    </a:cubicBezTo>
                    <a:cubicBezTo>
                      <a:pt x="6690" y="5580"/>
                      <a:pt x="6737" y="5817"/>
                      <a:pt x="6785" y="6054"/>
                    </a:cubicBezTo>
                    <a:cubicBezTo>
                      <a:pt x="6666" y="6339"/>
                      <a:pt x="6500" y="6623"/>
                      <a:pt x="6310" y="6884"/>
                    </a:cubicBezTo>
                    <a:cubicBezTo>
                      <a:pt x="6097" y="7098"/>
                      <a:pt x="5978" y="7430"/>
                      <a:pt x="6049" y="7738"/>
                    </a:cubicBezTo>
                    <a:cubicBezTo>
                      <a:pt x="5836" y="7928"/>
                      <a:pt x="5670" y="8189"/>
                      <a:pt x="5599" y="8450"/>
                    </a:cubicBezTo>
                    <a:cubicBezTo>
                      <a:pt x="5528" y="8711"/>
                      <a:pt x="5385" y="8924"/>
                      <a:pt x="5172" y="9067"/>
                    </a:cubicBezTo>
                    <a:cubicBezTo>
                      <a:pt x="5077" y="9043"/>
                      <a:pt x="5006" y="9019"/>
                      <a:pt x="4911" y="8972"/>
                    </a:cubicBezTo>
                    <a:cubicBezTo>
                      <a:pt x="4958" y="8877"/>
                      <a:pt x="4958" y="8758"/>
                      <a:pt x="4887" y="8687"/>
                    </a:cubicBezTo>
                    <a:cubicBezTo>
                      <a:pt x="4911" y="8569"/>
                      <a:pt x="4935" y="8426"/>
                      <a:pt x="4911" y="8308"/>
                    </a:cubicBezTo>
                    <a:cubicBezTo>
                      <a:pt x="4840" y="8047"/>
                      <a:pt x="5077" y="7762"/>
                      <a:pt x="4816" y="7525"/>
                    </a:cubicBezTo>
                    <a:cubicBezTo>
                      <a:pt x="4602" y="7762"/>
                      <a:pt x="4697" y="8070"/>
                      <a:pt x="4626" y="8331"/>
                    </a:cubicBezTo>
                    <a:cubicBezTo>
                      <a:pt x="4579" y="8569"/>
                      <a:pt x="4555" y="8830"/>
                      <a:pt x="4555" y="9090"/>
                    </a:cubicBezTo>
                    <a:lnTo>
                      <a:pt x="4318" y="8996"/>
                    </a:lnTo>
                    <a:cubicBezTo>
                      <a:pt x="3986" y="8497"/>
                      <a:pt x="3820" y="7928"/>
                      <a:pt x="3464" y="7454"/>
                    </a:cubicBezTo>
                    <a:cubicBezTo>
                      <a:pt x="3416" y="7383"/>
                      <a:pt x="3393" y="7311"/>
                      <a:pt x="3369" y="7216"/>
                    </a:cubicBezTo>
                    <a:lnTo>
                      <a:pt x="2966" y="6173"/>
                    </a:lnTo>
                    <a:cubicBezTo>
                      <a:pt x="2847" y="5936"/>
                      <a:pt x="2847" y="5698"/>
                      <a:pt x="2895" y="5461"/>
                    </a:cubicBezTo>
                    <a:lnTo>
                      <a:pt x="2871" y="5176"/>
                    </a:lnTo>
                    <a:cubicBezTo>
                      <a:pt x="3084" y="4987"/>
                      <a:pt x="3084" y="4963"/>
                      <a:pt x="2918" y="4750"/>
                    </a:cubicBezTo>
                    <a:cubicBezTo>
                      <a:pt x="2900" y="4638"/>
                      <a:pt x="2837" y="4599"/>
                      <a:pt x="2754" y="4599"/>
                    </a:cubicBezTo>
                    <a:cubicBezTo>
                      <a:pt x="2731" y="4599"/>
                      <a:pt x="2707" y="4602"/>
                      <a:pt x="2681" y="4607"/>
                    </a:cubicBezTo>
                    <a:cubicBezTo>
                      <a:pt x="2586" y="4631"/>
                      <a:pt x="2515" y="4655"/>
                      <a:pt x="2444" y="4702"/>
                    </a:cubicBezTo>
                    <a:cubicBezTo>
                      <a:pt x="2112" y="4868"/>
                      <a:pt x="2041" y="4963"/>
                      <a:pt x="2230" y="5200"/>
                    </a:cubicBezTo>
                    <a:cubicBezTo>
                      <a:pt x="2325" y="5319"/>
                      <a:pt x="2444" y="5414"/>
                      <a:pt x="2562" y="5509"/>
                    </a:cubicBezTo>
                    <a:cubicBezTo>
                      <a:pt x="2657" y="6196"/>
                      <a:pt x="2847" y="6861"/>
                      <a:pt x="3084" y="7525"/>
                    </a:cubicBezTo>
                    <a:cubicBezTo>
                      <a:pt x="3250" y="7928"/>
                      <a:pt x="3416" y="8355"/>
                      <a:pt x="3582" y="8782"/>
                    </a:cubicBezTo>
                    <a:cubicBezTo>
                      <a:pt x="3654" y="8924"/>
                      <a:pt x="3654" y="9114"/>
                      <a:pt x="3559" y="9256"/>
                    </a:cubicBezTo>
                    <a:lnTo>
                      <a:pt x="3369" y="9328"/>
                    </a:lnTo>
                    <a:cubicBezTo>
                      <a:pt x="2847" y="9185"/>
                      <a:pt x="2515" y="8782"/>
                      <a:pt x="2112" y="8474"/>
                    </a:cubicBezTo>
                    <a:cubicBezTo>
                      <a:pt x="1637" y="8070"/>
                      <a:pt x="1234" y="7549"/>
                      <a:pt x="997" y="6979"/>
                    </a:cubicBezTo>
                    <a:cubicBezTo>
                      <a:pt x="949" y="6884"/>
                      <a:pt x="902" y="6813"/>
                      <a:pt x="831" y="6742"/>
                    </a:cubicBezTo>
                    <a:lnTo>
                      <a:pt x="902" y="6623"/>
                    </a:lnTo>
                    <a:cubicBezTo>
                      <a:pt x="1115" y="6552"/>
                      <a:pt x="1210" y="6339"/>
                      <a:pt x="1115" y="6149"/>
                    </a:cubicBezTo>
                    <a:cubicBezTo>
                      <a:pt x="1115" y="6102"/>
                      <a:pt x="1115" y="6054"/>
                      <a:pt x="1115" y="6007"/>
                    </a:cubicBezTo>
                    <a:cubicBezTo>
                      <a:pt x="1187" y="5936"/>
                      <a:pt x="1187" y="5793"/>
                      <a:pt x="1092" y="5746"/>
                    </a:cubicBezTo>
                    <a:cubicBezTo>
                      <a:pt x="1092" y="5580"/>
                      <a:pt x="973" y="5532"/>
                      <a:pt x="831" y="5532"/>
                    </a:cubicBezTo>
                    <a:cubicBezTo>
                      <a:pt x="736" y="5556"/>
                      <a:pt x="641" y="5580"/>
                      <a:pt x="546" y="5627"/>
                    </a:cubicBezTo>
                    <a:cubicBezTo>
                      <a:pt x="528" y="5621"/>
                      <a:pt x="509" y="5618"/>
                      <a:pt x="490" y="5618"/>
                    </a:cubicBezTo>
                    <a:cubicBezTo>
                      <a:pt x="432" y="5618"/>
                      <a:pt x="374" y="5645"/>
                      <a:pt x="356" y="5698"/>
                    </a:cubicBezTo>
                    <a:cubicBezTo>
                      <a:pt x="167" y="5722"/>
                      <a:pt x="167" y="5817"/>
                      <a:pt x="214" y="5959"/>
                    </a:cubicBezTo>
                    <a:cubicBezTo>
                      <a:pt x="262" y="6220"/>
                      <a:pt x="522" y="6386"/>
                      <a:pt x="546" y="6647"/>
                    </a:cubicBezTo>
                    <a:cubicBezTo>
                      <a:pt x="831" y="7572"/>
                      <a:pt x="1495" y="8236"/>
                      <a:pt x="2183" y="8877"/>
                    </a:cubicBezTo>
                    <a:cubicBezTo>
                      <a:pt x="2491" y="9185"/>
                      <a:pt x="2871" y="9446"/>
                      <a:pt x="3274" y="9589"/>
                    </a:cubicBezTo>
                    <a:cubicBezTo>
                      <a:pt x="3369" y="9660"/>
                      <a:pt x="3464" y="9755"/>
                      <a:pt x="3559" y="9849"/>
                    </a:cubicBezTo>
                    <a:cubicBezTo>
                      <a:pt x="3677" y="9921"/>
                      <a:pt x="3772" y="10039"/>
                      <a:pt x="3772" y="10205"/>
                    </a:cubicBezTo>
                    <a:cubicBezTo>
                      <a:pt x="3488" y="10205"/>
                      <a:pt x="3203" y="10134"/>
                      <a:pt x="2942" y="10016"/>
                    </a:cubicBezTo>
                    <a:lnTo>
                      <a:pt x="2800" y="9944"/>
                    </a:lnTo>
                    <a:lnTo>
                      <a:pt x="2539" y="9849"/>
                    </a:lnTo>
                    <a:cubicBezTo>
                      <a:pt x="2135" y="9612"/>
                      <a:pt x="1732" y="9375"/>
                      <a:pt x="1353" y="9114"/>
                    </a:cubicBezTo>
                    <a:cubicBezTo>
                      <a:pt x="1021" y="8901"/>
                      <a:pt x="736" y="8616"/>
                      <a:pt x="522" y="8308"/>
                    </a:cubicBezTo>
                    <a:cubicBezTo>
                      <a:pt x="404" y="8094"/>
                      <a:pt x="238" y="7952"/>
                      <a:pt x="48" y="7833"/>
                    </a:cubicBezTo>
                    <a:cubicBezTo>
                      <a:pt x="48" y="7881"/>
                      <a:pt x="1" y="7976"/>
                      <a:pt x="24" y="8023"/>
                    </a:cubicBezTo>
                    <a:cubicBezTo>
                      <a:pt x="309" y="8426"/>
                      <a:pt x="428" y="8948"/>
                      <a:pt x="878" y="9256"/>
                    </a:cubicBezTo>
                    <a:cubicBezTo>
                      <a:pt x="1139" y="9399"/>
                      <a:pt x="1400" y="9517"/>
                      <a:pt x="1685" y="9636"/>
                    </a:cubicBezTo>
                    <a:cubicBezTo>
                      <a:pt x="2159" y="9849"/>
                      <a:pt x="2586" y="10182"/>
                      <a:pt x="3108" y="10348"/>
                    </a:cubicBezTo>
                    <a:lnTo>
                      <a:pt x="4247" y="10822"/>
                    </a:lnTo>
                    <a:cubicBezTo>
                      <a:pt x="4247" y="10869"/>
                      <a:pt x="4247" y="10917"/>
                      <a:pt x="4247" y="10964"/>
                    </a:cubicBezTo>
                    <a:cubicBezTo>
                      <a:pt x="4104" y="11202"/>
                      <a:pt x="4270" y="11391"/>
                      <a:pt x="4389" y="11581"/>
                    </a:cubicBezTo>
                    <a:cubicBezTo>
                      <a:pt x="4413" y="11747"/>
                      <a:pt x="4555" y="11866"/>
                      <a:pt x="4650" y="11984"/>
                    </a:cubicBezTo>
                    <a:cubicBezTo>
                      <a:pt x="4602" y="12388"/>
                      <a:pt x="4768" y="12767"/>
                      <a:pt x="4768" y="13147"/>
                    </a:cubicBezTo>
                    <a:cubicBezTo>
                      <a:pt x="4840" y="13313"/>
                      <a:pt x="4863" y="13455"/>
                      <a:pt x="4863" y="13597"/>
                    </a:cubicBezTo>
                    <a:cubicBezTo>
                      <a:pt x="4863" y="14356"/>
                      <a:pt x="5006" y="15092"/>
                      <a:pt x="5290" y="15780"/>
                    </a:cubicBezTo>
                    <a:cubicBezTo>
                      <a:pt x="5409" y="16159"/>
                      <a:pt x="5528" y="16562"/>
                      <a:pt x="5646" y="16966"/>
                    </a:cubicBezTo>
                    <a:cubicBezTo>
                      <a:pt x="5883" y="17630"/>
                      <a:pt x="6168" y="18270"/>
                      <a:pt x="6524" y="18887"/>
                    </a:cubicBezTo>
                    <a:cubicBezTo>
                      <a:pt x="6548" y="18935"/>
                      <a:pt x="6642" y="18958"/>
                      <a:pt x="6690" y="19006"/>
                    </a:cubicBezTo>
                    <a:cubicBezTo>
                      <a:pt x="6927" y="19860"/>
                      <a:pt x="7473" y="20548"/>
                      <a:pt x="8042" y="21236"/>
                    </a:cubicBezTo>
                    <a:cubicBezTo>
                      <a:pt x="8066" y="21473"/>
                      <a:pt x="8184" y="21662"/>
                      <a:pt x="8327" y="21829"/>
                    </a:cubicBezTo>
                    <a:cubicBezTo>
                      <a:pt x="8516" y="22042"/>
                      <a:pt x="8706" y="22232"/>
                      <a:pt x="8872" y="22445"/>
                    </a:cubicBezTo>
                    <a:cubicBezTo>
                      <a:pt x="9062" y="22706"/>
                      <a:pt x="9204" y="22991"/>
                      <a:pt x="9323" y="23299"/>
                    </a:cubicBezTo>
                    <a:cubicBezTo>
                      <a:pt x="9347" y="23442"/>
                      <a:pt x="9441" y="23536"/>
                      <a:pt x="9584" y="23608"/>
                    </a:cubicBezTo>
                    <a:cubicBezTo>
                      <a:pt x="9560" y="23679"/>
                      <a:pt x="9584" y="23750"/>
                      <a:pt x="9631" y="23774"/>
                    </a:cubicBezTo>
                    <a:cubicBezTo>
                      <a:pt x="9631" y="23821"/>
                      <a:pt x="9655" y="23869"/>
                      <a:pt x="9655" y="23892"/>
                    </a:cubicBezTo>
                    <a:cubicBezTo>
                      <a:pt x="9702" y="24035"/>
                      <a:pt x="9726" y="24177"/>
                      <a:pt x="9774" y="24343"/>
                    </a:cubicBezTo>
                    <a:cubicBezTo>
                      <a:pt x="9774" y="24390"/>
                      <a:pt x="9774" y="24438"/>
                      <a:pt x="9774" y="24462"/>
                    </a:cubicBezTo>
                    <a:cubicBezTo>
                      <a:pt x="10035" y="24604"/>
                      <a:pt x="10153" y="24912"/>
                      <a:pt x="10082" y="25173"/>
                    </a:cubicBezTo>
                    <a:cubicBezTo>
                      <a:pt x="10082" y="25434"/>
                      <a:pt x="10082" y="25695"/>
                      <a:pt x="10106" y="25932"/>
                    </a:cubicBezTo>
                    <a:cubicBezTo>
                      <a:pt x="10011" y="26596"/>
                      <a:pt x="9987" y="27237"/>
                      <a:pt x="10035" y="27877"/>
                    </a:cubicBezTo>
                    <a:cubicBezTo>
                      <a:pt x="9963" y="28043"/>
                      <a:pt x="9963" y="28233"/>
                      <a:pt x="9987" y="28399"/>
                    </a:cubicBezTo>
                    <a:cubicBezTo>
                      <a:pt x="9726" y="28423"/>
                      <a:pt x="9702" y="28636"/>
                      <a:pt x="9608" y="28779"/>
                    </a:cubicBezTo>
                    <a:cubicBezTo>
                      <a:pt x="9441" y="28826"/>
                      <a:pt x="9323" y="28897"/>
                      <a:pt x="9370" y="29087"/>
                    </a:cubicBezTo>
                    <a:cubicBezTo>
                      <a:pt x="9394" y="29301"/>
                      <a:pt x="9560" y="29490"/>
                      <a:pt x="9774" y="29585"/>
                    </a:cubicBezTo>
                    <a:lnTo>
                      <a:pt x="9916" y="29941"/>
                    </a:lnTo>
                    <a:cubicBezTo>
                      <a:pt x="9821" y="30202"/>
                      <a:pt x="9821" y="30487"/>
                      <a:pt x="9892" y="30748"/>
                    </a:cubicBezTo>
                    <a:cubicBezTo>
                      <a:pt x="9892" y="30795"/>
                      <a:pt x="9916" y="30819"/>
                      <a:pt x="9963" y="30819"/>
                    </a:cubicBezTo>
                    <a:cubicBezTo>
                      <a:pt x="10011" y="30819"/>
                      <a:pt x="10058" y="30795"/>
                      <a:pt x="10082" y="30771"/>
                    </a:cubicBezTo>
                    <a:cubicBezTo>
                      <a:pt x="10106" y="30748"/>
                      <a:pt x="10106" y="30700"/>
                      <a:pt x="10129" y="30653"/>
                    </a:cubicBezTo>
                    <a:cubicBezTo>
                      <a:pt x="10153" y="30487"/>
                      <a:pt x="10224" y="30321"/>
                      <a:pt x="10272" y="30178"/>
                    </a:cubicBezTo>
                    <a:cubicBezTo>
                      <a:pt x="10699" y="30131"/>
                      <a:pt x="10770" y="29822"/>
                      <a:pt x="10817" y="29490"/>
                    </a:cubicBezTo>
                    <a:cubicBezTo>
                      <a:pt x="10841" y="29158"/>
                      <a:pt x="10817" y="28945"/>
                      <a:pt x="10438" y="28826"/>
                    </a:cubicBezTo>
                    <a:cubicBezTo>
                      <a:pt x="10461" y="28802"/>
                      <a:pt x="10461" y="28755"/>
                      <a:pt x="10461" y="28708"/>
                    </a:cubicBezTo>
                    <a:cubicBezTo>
                      <a:pt x="10604" y="28186"/>
                      <a:pt x="10983" y="27782"/>
                      <a:pt x="11244" y="27332"/>
                    </a:cubicBezTo>
                    <a:cubicBezTo>
                      <a:pt x="11505" y="26857"/>
                      <a:pt x="11790" y="26502"/>
                      <a:pt x="12051" y="26098"/>
                    </a:cubicBezTo>
                    <a:cubicBezTo>
                      <a:pt x="12122" y="26027"/>
                      <a:pt x="12193" y="25980"/>
                      <a:pt x="12264" y="25932"/>
                    </a:cubicBezTo>
                    <a:cubicBezTo>
                      <a:pt x="12389" y="26112"/>
                      <a:pt x="12457" y="26195"/>
                      <a:pt x="12530" y="26195"/>
                    </a:cubicBezTo>
                    <a:cubicBezTo>
                      <a:pt x="12582" y="26195"/>
                      <a:pt x="12636" y="26153"/>
                      <a:pt x="12715" y="26075"/>
                    </a:cubicBezTo>
                    <a:cubicBezTo>
                      <a:pt x="12834" y="25956"/>
                      <a:pt x="13000" y="25885"/>
                      <a:pt x="13189" y="25885"/>
                    </a:cubicBezTo>
                    <a:cubicBezTo>
                      <a:pt x="13261" y="25885"/>
                      <a:pt x="13355" y="25885"/>
                      <a:pt x="13379" y="25932"/>
                    </a:cubicBezTo>
                    <a:cubicBezTo>
                      <a:pt x="13759" y="26217"/>
                      <a:pt x="14233" y="26241"/>
                      <a:pt x="14684" y="26335"/>
                    </a:cubicBezTo>
                    <a:cubicBezTo>
                      <a:pt x="15016" y="26407"/>
                      <a:pt x="15348" y="26502"/>
                      <a:pt x="15656" y="26620"/>
                    </a:cubicBezTo>
                    <a:cubicBezTo>
                      <a:pt x="15872" y="26698"/>
                      <a:pt x="16087" y="26857"/>
                      <a:pt x="16329" y="26857"/>
                    </a:cubicBezTo>
                    <a:cubicBezTo>
                      <a:pt x="16380" y="26857"/>
                      <a:pt x="16433" y="26850"/>
                      <a:pt x="16487" y="26834"/>
                    </a:cubicBezTo>
                    <a:cubicBezTo>
                      <a:pt x="16534" y="26857"/>
                      <a:pt x="16558" y="26857"/>
                      <a:pt x="16605" y="26857"/>
                    </a:cubicBezTo>
                    <a:cubicBezTo>
                      <a:pt x="16838" y="26999"/>
                      <a:pt x="17077" y="27036"/>
                      <a:pt x="17320" y="27036"/>
                    </a:cubicBezTo>
                    <a:cubicBezTo>
                      <a:pt x="17523" y="27036"/>
                      <a:pt x="17728" y="27010"/>
                      <a:pt x="17934" y="27000"/>
                    </a:cubicBezTo>
                    <a:cubicBezTo>
                      <a:pt x="18020" y="27057"/>
                      <a:pt x="18115" y="27088"/>
                      <a:pt x="18213" y="27088"/>
                    </a:cubicBezTo>
                    <a:cubicBezTo>
                      <a:pt x="18273" y="27088"/>
                      <a:pt x="18335" y="27077"/>
                      <a:pt x="18396" y="27052"/>
                    </a:cubicBezTo>
                    <a:lnTo>
                      <a:pt x="18396" y="27052"/>
                    </a:lnTo>
                    <a:cubicBezTo>
                      <a:pt x="18475" y="27084"/>
                      <a:pt x="18553" y="27125"/>
                      <a:pt x="18624" y="27125"/>
                    </a:cubicBezTo>
                    <a:cubicBezTo>
                      <a:pt x="18656" y="27125"/>
                      <a:pt x="18688" y="27116"/>
                      <a:pt x="18716" y="27095"/>
                    </a:cubicBezTo>
                    <a:cubicBezTo>
                      <a:pt x="19001" y="26834"/>
                      <a:pt x="19428" y="26668"/>
                      <a:pt x="19594" y="26288"/>
                    </a:cubicBezTo>
                    <a:cubicBezTo>
                      <a:pt x="19713" y="26217"/>
                      <a:pt x="19831" y="26169"/>
                      <a:pt x="19950" y="26098"/>
                    </a:cubicBezTo>
                    <a:cubicBezTo>
                      <a:pt x="20116" y="26051"/>
                      <a:pt x="20258" y="25909"/>
                      <a:pt x="20306" y="25719"/>
                    </a:cubicBezTo>
                    <a:lnTo>
                      <a:pt x="20306" y="25719"/>
                    </a:lnTo>
                    <a:cubicBezTo>
                      <a:pt x="19974" y="25814"/>
                      <a:pt x="19641" y="25980"/>
                      <a:pt x="19357" y="26169"/>
                    </a:cubicBezTo>
                    <a:cubicBezTo>
                      <a:pt x="19096" y="26383"/>
                      <a:pt x="18811" y="26549"/>
                      <a:pt x="18716" y="26881"/>
                    </a:cubicBezTo>
                    <a:cubicBezTo>
                      <a:pt x="18693" y="26881"/>
                      <a:pt x="18645" y="26881"/>
                      <a:pt x="18645" y="26857"/>
                    </a:cubicBezTo>
                    <a:cubicBezTo>
                      <a:pt x="18621" y="26810"/>
                      <a:pt x="18621" y="26762"/>
                      <a:pt x="18645" y="26715"/>
                    </a:cubicBezTo>
                    <a:cubicBezTo>
                      <a:pt x="18764" y="26573"/>
                      <a:pt x="18811" y="26383"/>
                      <a:pt x="18811" y="26169"/>
                    </a:cubicBezTo>
                    <a:cubicBezTo>
                      <a:pt x="18408" y="26169"/>
                      <a:pt x="18028" y="26454"/>
                      <a:pt x="17957" y="26857"/>
                    </a:cubicBezTo>
                    <a:cubicBezTo>
                      <a:pt x="17903" y="26860"/>
                      <a:pt x="17849" y="26862"/>
                      <a:pt x="17795" y="26862"/>
                    </a:cubicBezTo>
                    <a:cubicBezTo>
                      <a:pt x="17422" y="26862"/>
                      <a:pt x="17052" y="26792"/>
                      <a:pt x="16700" y="26668"/>
                    </a:cubicBezTo>
                    <a:cubicBezTo>
                      <a:pt x="16684" y="26660"/>
                      <a:pt x="16666" y="26657"/>
                      <a:pt x="16646" y="26657"/>
                    </a:cubicBezTo>
                    <a:cubicBezTo>
                      <a:pt x="16605" y="26657"/>
                      <a:pt x="16558" y="26668"/>
                      <a:pt x="16510" y="26668"/>
                    </a:cubicBezTo>
                    <a:lnTo>
                      <a:pt x="16131" y="26549"/>
                    </a:lnTo>
                    <a:cubicBezTo>
                      <a:pt x="15633" y="26241"/>
                      <a:pt x="15040" y="26193"/>
                      <a:pt x="14470" y="26051"/>
                    </a:cubicBezTo>
                    <a:cubicBezTo>
                      <a:pt x="14114" y="25980"/>
                      <a:pt x="13759" y="25837"/>
                      <a:pt x="13474" y="25624"/>
                    </a:cubicBezTo>
                    <a:cubicBezTo>
                      <a:pt x="13374" y="25508"/>
                      <a:pt x="13228" y="25450"/>
                      <a:pt x="13084" y="25450"/>
                    </a:cubicBezTo>
                    <a:cubicBezTo>
                      <a:pt x="13023" y="25450"/>
                      <a:pt x="12962" y="25460"/>
                      <a:pt x="12905" y="25482"/>
                    </a:cubicBezTo>
                    <a:lnTo>
                      <a:pt x="12691" y="25553"/>
                    </a:lnTo>
                    <a:cubicBezTo>
                      <a:pt x="12596" y="25268"/>
                      <a:pt x="12786" y="25055"/>
                      <a:pt x="13000" y="24889"/>
                    </a:cubicBezTo>
                    <a:cubicBezTo>
                      <a:pt x="13332" y="24533"/>
                      <a:pt x="13664" y="24153"/>
                      <a:pt x="13948" y="23750"/>
                    </a:cubicBezTo>
                    <a:cubicBezTo>
                      <a:pt x="14043" y="23608"/>
                      <a:pt x="14114" y="23489"/>
                      <a:pt x="14162" y="23347"/>
                    </a:cubicBezTo>
                    <a:cubicBezTo>
                      <a:pt x="14494" y="23086"/>
                      <a:pt x="14802" y="22777"/>
                      <a:pt x="15016" y="22422"/>
                    </a:cubicBezTo>
                    <a:cubicBezTo>
                      <a:pt x="15253" y="22303"/>
                      <a:pt x="15443" y="22161"/>
                      <a:pt x="15609" y="21971"/>
                    </a:cubicBezTo>
                    <a:lnTo>
                      <a:pt x="15609" y="21923"/>
                    </a:lnTo>
                    <a:cubicBezTo>
                      <a:pt x="15609" y="21923"/>
                      <a:pt x="15514" y="21876"/>
                      <a:pt x="15514" y="21876"/>
                    </a:cubicBezTo>
                    <a:cubicBezTo>
                      <a:pt x="15301" y="21995"/>
                      <a:pt x="15134" y="22113"/>
                      <a:pt x="14945" y="22232"/>
                    </a:cubicBezTo>
                    <a:cubicBezTo>
                      <a:pt x="14613" y="22493"/>
                      <a:pt x="14304" y="22801"/>
                      <a:pt x="14091" y="23157"/>
                    </a:cubicBezTo>
                    <a:cubicBezTo>
                      <a:pt x="13640" y="23655"/>
                      <a:pt x="13166" y="24153"/>
                      <a:pt x="12739" y="24675"/>
                    </a:cubicBezTo>
                    <a:cubicBezTo>
                      <a:pt x="12288" y="25221"/>
                      <a:pt x="11885" y="25766"/>
                      <a:pt x="11505" y="26359"/>
                    </a:cubicBezTo>
                    <a:cubicBezTo>
                      <a:pt x="11292" y="26715"/>
                      <a:pt x="11102" y="27118"/>
                      <a:pt x="10841" y="27450"/>
                    </a:cubicBezTo>
                    <a:cubicBezTo>
                      <a:pt x="10722" y="27664"/>
                      <a:pt x="10533" y="27854"/>
                      <a:pt x="10319" y="27949"/>
                    </a:cubicBezTo>
                    <a:lnTo>
                      <a:pt x="10295" y="27949"/>
                    </a:lnTo>
                    <a:cubicBezTo>
                      <a:pt x="10367" y="27854"/>
                      <a:pt x="10367" y="27759"/>
                      <a:pt x="10295" y="27664"/>
                    </a:cubicBezTo>
                    <a:cubicBezTo>
                      <a:pt x="10319" y="27616"/>
                      <a:pt x="10343" y="27569"/>
                      <a:pt x="10319" y="27545"/>
                    </a:cubicBezTo>
                    <a:cubicBezTo>
                      <a:pt x="10390" y="26929"/>
                      <a:pt x="10414" y="26312"/>
                      <a:pt x="10367" y="25719"/>
                    </a:cubicBezTo>
                    <a:cubicBezTo>
                      <a:pt x="10414" y="25671"/>
                      <a:pt x="10438" y="25600"/>
                      <a:pt x="10438" y="25553"/>
                    </a:cubicBezTo>
                    <a:cubicBezTo>
                      <a:pt x="10461" y="25197"/>
                      <a:pt x="10461" y="24841"/>
                      <a:pt x="10485" y="24485"/>
                    </a:cubicBezTo>
                    <a:cubicBezTo>
                      <a:pt x="10509" y="24367"/>
                      <a:pt x="10556" y="24224"/>
                      <a:pt x="10580" y="24106"/>
                    </a:cubicBezTo>
                    <a:cubicBezTo>
                      <a:pt x="10628" y="23987"/>
                      <a:pt x="10651" y="23916"/>
                      <a:pt x="10580" y="23869"/>
                    </a:cubicBezTo>
                    <a:cubicBezTo>
                      <a:pt x="10319" y="23679"/>
                      <a:pt x="10438" y="23418"/>
                      <a:pt x="10390" y="23181"/>
                    </a:cubicBezTo>
                    <a:cubicBezTo>
                      <a:pt x="10438" y="22706"/>
                      <a:pt x="10461" y="22232"/>
                      <a:pt x="10438" y="21757"/>
                    </a:cubicBezTo>
                    <a:lnTo>
                      <a:pt x="10485" y="21520"/>
                    </a:lnTo>
                    <a:cubicBezTo>
                      <a:pt x="10461" y="21473"/>
                      <a:pt x="10461" y="21402"/>
                      <a:pt x="10461" y="21330"/>
                    </a:cubicBezTo>
                    <a:cubicBezTo>
                      <a:pt x="10509" y="20975"/>
                      <a:pt x="10509" y="20595"/>
                      <a:pt x="10485" y="20239"/>
                    </a:cubicBezTo>
                    <a:cubicBezTo>
                      <a:pt x="10533" y="19670"/>
                      <a:pt x="10580" y="19124"/>
                      <a:pt x="10604" y="18579"/>
                    </a:cubicBezTo>
                    <a:cubicBezTo>
                      <a:pt x="10628" y="18223"/>
                      <a:pt x="10699" y="17891"/>
                      <a:pt x="10817" y="17559"/>
                    </a:cubicBezTo>
                    <a:lnTo>
                      <a:pt x="10841" y="17582"/>
                    </a:lnTo>
                    <a:cubicBezTo>
                      <a:pt x="10960" y="17559"/>
                      <a:pt x="11078" y="17440"/>
                      <a:pt x="11102" y="17322"/>
                    </a:cubicBezTo>
                    <a:cubicBezTo>
                      <a:pt x="11221" y="17013"/>
                      <a:pt x="11387" y="16752"/>
                      <a:pt x="11624" y="16515"/>
                    </a:cubicBezTo>
                    <a:cubicBezTo>
                      <a:pt x="11607" y="16513"/>
                      <a:pt x="11590" y="16512"/>
                      <a:pt x="11574" y="16512"/>
                    </a:cubicBezTo>
                    <a:cubicBezTo>
                      <a:pt x="11434" y="16512"/>
                      <a:pt x="11304" y="16572"/>
                      <a:pt x="11177" y="16572"/>
                    </a:cubicBezTo>
                    <a:cubicBezTo>
                      <a:pt x="11128" y="16572"/>
                      <a:pt x="11079" y="16563"/>
                      <a:pt x="11031" y="16539"/>
                    </a:cubicBezTo>
                    <a:cubicBezTo>
                      <a:pt x="11031" y="16349"/>
                      <a:pt x="11055" y="16183"/>
                      <a:pt x="11055" y="15993"/>
                    </a:cubicBezTo>
                    <a:cubicBezTo>
                      <a:pt x="11173" y="15803"/>
                      <a:pt x="11221" y="15590"/>
                      <a:pt x="11221" y="15376"/>
                    </a:cubicBezTo>
                    <a:cubicBezTo>
                      <a:pt x="11434" y="14285"/>
                      <a:pt x="11648" y="13194"/>
                      <a:pt x="11861" y="12127"/>
                    </a:cubicBezTo>
                    <a:cubicBezTo>
                      <a:pt x="11908" y="11866"/>
                      <a:pt x="12122" y="11629"/>
                      <a:pt x="12051" y="11320"/>
                    </a:cubicBezTo>
                    <a:cubicBezTo>
                      <a:pt x="12241" y="10680"/>
                      <a:pt x="12383" y="10039"/>
                      <a:pt x="12501" y="9399"/>
                    </a:cubicBezTo>
                    <a:cubicBezTo>
                      <a:pt x="12573" y="9233"/>
                      <a:pt x="12596" y="9043"/>
                      <a:pt x="12596" y="8853"/>
                    </a:cubicBezTo>
                    <a:cubicBezTo>
                      <a:pt x="12596" y="8711"/>
                      <a:pt x="12668" y="8592"/>
                      <a:pt x="12762" y="8521"/>
                    </a:cubicBezTo>
                    <a:cubicBezTo>
                      <a:pt x="12810" y="8545"/>
                      <a:pt x="12857" y="8569"/>
                      <a:pt x="12905" y="8569"/>
                    </a:cubicBezTo>
                    <a:cubicBezTo>
                      <a:pt x="12987" y="8610"/>
                      <a:pt x="13076" y="8666"/>
                      <a:pt x="13156" y="8666"/>
                    </a:cubicBezTo>
                    <a:cubicBezTo>
                      <a:pt x="13215" y="8666"/>
                      <a:pt x="13268" y="8635"/>
                      <a:pt x="13308" y="8545"/>
                    </a:cubicBezTo>
                    <a:cubicBezTo>
                      <a:pt x="13379" y="8403"/>
                      <a:pt x="13284" y="8308"/>
                      <a:pt x="13142" y="8260"/>
                    </a:cubicBezTo>
                    <a:cubicBezTo>
                      <a:pt x="13023" y="8213"/>
                      <a:pt x="12976" y="8094"/>
                      <a:pt x="13023" y="7976"/>
                    </a:cubicBezTo>
                    <a:cubicBezTo>
                      <a:pt x="13047" y="7881"/>
                      <a:pt x="13094" y="7786"/>
                      <a:pt x="13118" y="7691"/>
                    </a:cubicBezTo>
                    <a:cubicBezTo>
                      <a:pt x="13213" y="7477"/>
                      <a:pt x="13308" y="7264"/>
                      <a:pt x="13379" y="7027"/>
                    </a:cubicBezTo>
                    <a:cubicBezTo>
                      <a:pt x="13521" y="6363"/>
                      <a:pt x="13759" y="5722"/>
                      <a:pt x="14091" y="5105"/>
                    </a:cubicBezTo>
                    <a:lnTo>
                      <a:pt x="14423" y="4275"/>
                    </a:lnTo>
                    <a:cubicBezTo>
                      <a:pt x="14399" y="3943"/>
                      <a:pt x="14589" y="3635"/>
                      <a:pt x="14470" y="3160"/>
                    </a:cubicBezTo>
                    <a:lnTo>
                      <a:pt x="14470" y="3160"/>
                    </a:lnTo>
                    <a:lnTo>
                      <a:pt x="13996" y="4228"/>
                    </a:lnTo>
                    <a:lnTo>
                      <a:pt x="13688" y="4275"/>
                    </a:lnTo>
                    <a:cubicBezTo>
                      <a:pt x="13474" y="4180"/>
                      <a:pt x="13284" y="4038"/>
                      <a:pt x="13166" y="3848"/>
                    </a:cubicBezTo>
                    <a:cubicBezTo>
                      <a:pt x="13047" y="3658"/>
                      <a:pt x="12881" y="3516"/>
                      <a:pt x="12691" y="3397"/>
                    </a:cubicBezTo>
                    <a:cubicBezTo>
                      <a:pt x="12668" y="3374"/>
                      <a:pt x="12644" y="3326"/>
                      <a:pt x="12620" y="3279"/>
                    </a:cubicBezTo>
                    <a:cubicBezTo>
                      <a:pt x="12241" y="2876"/>
                      <a:pt x="11908" y="2449"/>
                      <a:pt x="11624" y="1974"/>
                    </a:cubicBezTo>
                    <a:cubicBezTo>
                      <a:pt x="11481" y="1666"/>
                      <a:pt x="11315" y="1381"/>
                      <a:pt x="11102" y="1120"/>
                    </a:cubicBezTo>
                    <a:cubicBezTo>
                      <a:pt x="11007" y="907"/>
                      <a:pt x="10865" y="693"/>
                      <a:pt x="10746" y="480"/>
                    </a:cubicBezTo>
                    <a:cubicBezTo>
                      <a:pt x="10746" y="385"/>
                      <a:pt x="10722" y="290"/>
                      <a:pt x="10699" y="171"/>
                    </a:cubicBezTo>
                    <a:cubicBezTo>
                      <a:pt x="10699" y="77"/>
                      <a:pt x="10580" y="5"/>
                      <a:pt x="10461" y="5"/>
                    </a:cubicBezTo>
                    <a:cubicBezTo>
                      <a:pt x="10449" y="2"/>
                      <a:pt x="10437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8"/>
              <p:cNvSpPr/>
              <p:nvPr/>
            </p:nvSpPr>
            <p:spPr>
              <a:xfrm>
                <a:off x="2489625" y="4925950"/>
                <a:ext cx="600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0" y="0"/>
                    </a:moveTo>
                    <a:lnTo>
                      <a:pt x="0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8"/>
              <p:cNvSpPr/>
              <p:nvPr/>
            </p:nvSpPr>
            <p:spPr>
              <a:xfrm>
                <a:off x="2379900" y="4401100"/>
                <a:ext cx="15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1" extrusionOk="0">
                    <a:moveTo>
                      <a:pt x="244" y="0"/>
                    </a:moveTo>
                    <a:cubicBezTo>
                      <a:pt x="203" y="0"/>
                      <a:pt x="161" y="8"/>
                      <a:pt x="119" y="25"/>
                    </a:cubicBezTo>
                    <a:cubicBezTo>
                      <a:pt x="96" y="49"/>
                      <a:pt x="72" y="96"/>
                      <a:pt x="48" y="120"/>
                    </a:cubicBezTo>
                    <a:cubicBezTo>
                      <a:pt x="1" y="239"/>
                      <a:pt x="48" y="357"/>
                      <a:pt x="143" y="428"/>
                    </a:cubicBezTo>
                    <a:cubicBezTo>
                      <a:pt x="204" y="474"/>
                      <a:pt x="295" y="500"/>
                      <a:pt x="384" y="500"/>
                    </a:cubicBezTo>
                    <a:cubicBezTo>
                      <a:pt x="433" y="500"/>
                      <a:pt x="481" y="493"/>
                      <a:pt x="523" y="476"/>
                    </a:cubicBezTo>
                    <a:cubicBezTo>
                      <a:pt x="546" y="476"/>
                      <a:pt x="570" y="452"/>
                      <a:pt x="570" y="428"/>
                    </a:cubicBezTo>
                    <a:cubicBezTo>
                      <a:pt x="617" y="310"/>
                      <a:pt x="570" y="167"/>
                      <a:pt x="451" y="73"/>
                    </a:cubicBezTo>
                    <a:cubicBezTo>
                      <a:pt x="390" y="27"/>
                      <a:pt x="319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8"/>
              <p:cNvSpPr/>
              <p:nvPr/>
            </p:nvSpPr>
            <p:spPr>
              <a:xfrm>
                <a:off x="2649725" y="5196375"/>
                <a:ext cx="33250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542" extrusionOk="0">
                    <a:moveTo>
                      <a:pt x="24" y="0"/>
                    </a:moveTo>
                    <a:cubicBezTo>
                      <a:pt x="24" y="24"/>
                      <a:pt x="1" y="71"/>
                      <a:pt x="24" y="95"/>
                    </a:cubicBezTo>
                    <a:cubicBezTo>
                      <a:pt x="64" y="135"/>
                      <a:pt x="121" y="175"/>
                      <a:pt x="166" y="201"/>
                    </a:cubicBezTo>
                    <a:lnTo>
                      <a:pt x="166" y="201"/>
                    </a:lnTo>
                    <a:cubicBezTo>
                      <a:pt x="164" y="137"/>
                      <a:pt x="143" y="92"/>
                      <a:pt x="143" y="47"/>
                    </a:cubicBezTo>
                    <a:cubicBezTo>
                      <a:pt x="143" y="24"/>
                      <a:pt x="72" y="0"/>
                      <a:pt x="24" y="0"/>
                    </a:cubicBezTo>
                    <a:close/>
                    <a:moveTo>
                      <a:pt x="166" y="201"/>
                    </a:moveTo>
                    <a:cubicBezTo>
                      <a:pt x="167" y="205"/>
                      <a:pt x="167" y="209"/>
                      <a:pt x="167" y="214"/>
                    </a:cubicBezTo>
                    <a:cubicBezTo>
                      <a:pt x="173" y="218"/>
                      <a:pt x="179" y="222"/>
                      <a:pt x="185" y="226"/>
                    </a:cubicBezTo>
                    <a:lnTo>
                      <a:pt x="185" y="226"/>
                    </a:lnTo>
                    <a:cubicBezTo>
                      <a:pt x="187" y="222"/>
                      <a:pt x="189" y="218"/>
                      <a:pt x="190" y="214"/>
                    </a:cubicBezTo>
                    <a:cubicBezTo>
                      <a:pt x="183" y="210"/>
                      <a:pt x="175" y="205"/>
                      <a:pt x="166" y="201"/>
                    </a:cubicBezTo>
                    <a:close/>
                    <a:moveTo>
                      <a:pt x="185" y="226"/>
                    </a:moveTo>
                    <a:cubicBezTo>
                      <a:pt x="122" y="389"/>
                      <a:pt x="170" y="572"/>
                      <a:pt x="309" y="688"/>
                    </a:cubicBezTo>
                    <a:cubicBezTo>
                      <a:pt x="499" y="1044"/>
                      <a:pt x="831" y="1257"/>
                      <a:pt x="1329" y="1542"/>
                    </a:cubicBezTo>
                    <a:cubicBezTo>
                      <a:pt x="1044" y="1067"/>
                      <a:pt x="665" y="901"/>
                      <a:pt x="475" y="593"/>
                    </a:cubicBezTo>
                    <a:cubicBezTo>
                      <a:pt x="407" y="457"/>
                      <a:pt x="317" y="321"/>
                      <a:pt x="185" y="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8"/>
              <p:cNvSpPr/>
              <p:nvPr/>
            </p:nvSpPr>
            <p:spPr>
              <a:xfrm>
                <a:off x="2705475" y="4910850"/>
                <a:ext cx="118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57" extrusionOk="0">
                    <a:moveTo>
                      <a:pt x="269" y="1"/>
                    </a:moveTo>
                    <a:cubicBezTo>
                      <a:pt x="256" y="1"/>
                      <a:pt x="246" y="3"/>
                      <a:pt x="238" y="11"/>
                    </a:cubicBezTo>
                    <a:cubicBezTo>
                      <a:pt x="48" y="106"/>
                      <a:pt x="0" y="343"/>
                      <a:pt x="119" y="509"/>
                    </a:cubicBezTo>
                    <a:cubicBezTo>
                      <a:pt x="143" y="533"/>
                      <a:pt x="190" y="557"/>
                      <a:pt x="238" y="557"/>
                    </a:cubicBezTo>
                    <a:cubicBezTo>
                      <a:pt x="380" y="486"/>
                      <a:pt x="475" y="320"/>
                      <a:pt x="475" y="154"/>
                    </a:cubicBezTo>
                    <a:cubicBezTo>
                      <a:pt x="451" y="106"/>
                      <a:pt x="427" y="59"/>
                      <a:pt x="380" y="11"/>
                    </a:cubicBezTo>
                    <a:cubicBezTo>
                      <a:pt x="333" y="11"/>
                      <a:pt x="296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8"/>
              <p:cNvSpPr/>
              <p:nvPr/>
            </p:nvSpPr>
            <p:spPr>
              <a:xfrm>
                <a:off x="2700125" y="5133675"/>
                <a:ext cx="125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39" extrusionOk="0">
                    <a:moveTo>
                      <a:pt x="137" y="0"/>
                    </a:moveTo>
                    <a:cubicBezTo>
                      <a:pt x="107" y="0"/>
                      <a:pt x="78" y="12"/>
                      <a:pt x="48" y="41"/>
                    </a:cubicBezTo>
                    <a:cubicBezTo>
                      <a:pt x="1" y="160"/>
                      <a:pt x="25" y="302"/>
                      <a:pt x="143" y="397"/>
                    </a:cubicBezTo>
                    <a:cubicBezTo>
                      <a:pt x="181" y="425"/>
                      <a:pt x="222" y="438"/>
                      <a:pt x="262" y="438"/>
                    </a:cubicBezTo>
                    <a:cubicBezTo>
                      <a:pt x="324" y="438"/>
                      <a:pt x="385" y="407"/>
                      <a:pt x="428" y="349"/>
                    </a:cubicBezTo>
                    <a:cubicBezTo>
                      <a:pt x="499" y="255"/>
                      <a:pt x="452" y="112"/>
                      <a:pt x="333" y="89"/>
                    </a:cubicBezTo>
                    <a:cubicBezTo>
                      <a:pt x="268" y="56"/>
                      <a:pt x="202" y="0"/>
                      <a:pt x="1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8"/>
              <p:cNvSpPr/>
              <p:nvPr/>
            </p:nvSpPr>
            <p:spPr>
              <a:xfrm>
                <a:off x="2398300" y="4668375"/>
                <a:ext cx="237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066" extrusionOk="0">
                    <a:moveTo>
                      <a:pt x="585" y="0"/>
                    </a:moveTo>
                    <a:cubicBezTo>
                      <a:pt x="448" y="0"/>
                      <a:pt x="313" y="58"/>
                      <a:pt x="214" y="175"/>
                    </a:cubicBezTo>
                    <a:cubicBezTo>
                      <a:pt x="190" y="198"/>
                      <a:pt x="166" y="222"/>
                      <a:pt x="119" y="269"/>
                    </a:cubicBezTo>
                    <a:cubicBezTo>
                      <a:pt x="0" y="412"/>
                      <a:pt x="24" y="483"/>
                      <a:pt x="285" y="625"/>
                    </a:cubicBezTo>
                    <a:cubicBezTo>
                      <a:pt x="285" y="768"/>
                      <a:pt x="166" y="934"/>
                      <a:pt x="356" y="1028"/>
                    </a:cubicBezTo>
                    <a:cubicBezTo>
                      <a:pt x="393" y="1053"/>
                      <a:pt x="431" y="1065"/>
                      <a:pt x="468" y="1065"/>
                    </a:cubicBezTo>
                    <a:cubicBezTo>
                      <a:pt x="571" y="1065"/>
                      <a:pt x="672" y="972"/>
                      <a:pt x="759" y="815"/>
                    </a:cubicBezTo>
                    <a:cubicBezTo>
                      <a:pt x="783" y="720"/>
                      <a:pt x="807" y="649"/>
                      <a:pt x="830" y="554"/>
                    </a:cubicBezTo>
                    <a:cubicBezTo>
                      <a:pt x="949" y="388"/>
                      <a:pt x="925" y="151"/>
                      <a:pt x="759" y="32"/>
                    </a:cubicBezTo>
                    <a:cubicBezTo>
                      <a:pt x="702" y="11"/>
                      <a:pt x="643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8"/>
              <p:cNvSpPr/>
              <p:nvPr/>
            </p:nvSpPr>
            <p:spPr>
              <a:xfrm>
                <a:off x="2560175" y="4295875"/>
                <a:ext cx="89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9" extrusionOk="0">
                    <a:moveTo>
                      <a:pt x="196" y="1"/>
                    </a:moveTo>
                    <a:cubicBezTo>
                      <a:pt x="128" y="1"/>
                      <a:pt x="88" y="91"/>
                      <a:pt x="48" y="130"/>
                    </a:cubicBezTo>
                    <a:cubicBezTo>
                      <a:pt x="1" y="202"/>
                      <a:pt x="1" y="225"/>
                      <a:pt x="25" y="249"/>
                    </a:cubicBezTo>
                    <a:cubicBezTo>
                      <a:pt x="25" y="296"/>
                      <a:pt x="72" y="391"/>
                      <a:pt x="119" y="415"/>
                    </a:cubicBezTo>
                    <a:cubicBezTo>
                      <a:pt x="143" y="431"/>
                      <a:pt x="170" y="439"/>
                      <a:pt x="196" y="439"/>
                    </a:cubicBezTo>
                    <a:cubicBezTo>
                      <a:pt x="249" y="439"/>
                      <a:pt x="301" y="407"/>
                      <a:pt x="333" y="344"/>
                    </a:cubicBezTo>
                    <a:cubicBezTo>
                      <a:pt x="357" y="296"/>
                      <a:pt x="357" y="225"/>
                      <a:pt x="333" y="178"/>
                    </a:cubicBezTo>
                    <a:cubicBezTo>
                      <a:pt x="333" y="107"/>
                      <a:pt x="286" y="59"/>
                      <a:pt x="238" y="12"/>
                    </a:cubicBezTo>
                    <a:cubicBezTo>
                      <a:pt x="223" y="4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8"/>
              <p:cNvSpPr/>
              <p:nvPr/>
            </p:nvSpPr>
            <p:spPr>
              <a:xfrm>
                <a:off x="2346100" y="4453225"/>
                <a:ext cx="101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60" extrusionOk="0">
                    <a:moveTo>
                      <a:pt x="114" y="1"/>
                    </a:moveTo>
                    <a:cubicBezTo>
                      <a:pt x="100" y="1"/>
                      <a:pt x="86" y="2"/>
                      <a:pt x="72" y="4"/>
                    </a:cubicBezTo>
                    <a:cubicBezTo>
                      <a:pt x="48" y="4"/>
                      <a:pt x="1" y="75"/>
                      <a:pt x="1" y="99"/>
                    </a:cubicBezTo>
                    <a:cubicBezTo>
                      <a:pt x="24" y="217"/>
                      <a:pt x="119" y="336"/>
                      <a:pt x="262" y="360"/>
                    </a:cubicBezTo>
                    <a:cubicBezTo>
                      <a:pt x="333" y="360"/>
                      <a:pt x="404" y="336"/>
                      <a:pt x="404" y="265"/>
                    </a:cubicBezTo>
                    <a:cubicBezTo>
                      <a:pt x="382" y="113"/>
                      <a:pt x="261" y="1"/>
                      <a:pt x="1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8"/>
              <p:cNvSpPr/>
              <p:nvPr/>
            </p:nvSpPr>
            <p:spPr>
              <a:xfrm>
                <a:off x="2680700" y="5125850"/>
                <a:ext cx="1057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07" extrusionOk="0">
                    <a:moveTo>
                      <a:pt x="216" y="1"/>
                    </a:moveTo>
                    <a:cubicBezTo>
                      <a:pt x="102" y="1"/>
                      <a:pt x="0" y="103"/>
                      <a:pt x="19" y="235"/>
                    </a:cubicBezTo>
                    <a:cubicBezTo>
                      <a:pt x="19" y="283"/>
                      <a:pt x="43" y="307"/>
                      <a:pt x="90" y="307"/>
                    </a:cubicBezTo>
                    <a:cubicBezTo>
                      <a:pt x="209" y="307"/>
                      <a:pt x="327" y="259"/>
                      <a:pt x="398" y="164"/>
                    </a:cubicBezTo>
                    <a:cubicBezTo>
                      <a:pt x="422" y="117"/>
                      <a:pt x="398" y="46"/>
                      <a:pt x="304" y="22"/>
                    </a:cubicBezTo>
                    <a:cubicBezTo>
                      <a:pt x="275" y="8"/>
                      <a:pt x="245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8"/>
              <p:cNvSpPr/>
              <p:nvPr/>
            </p:nvSpPr>
            <p:spPr>
              <a:xfrm>
                <a:off x="2749350" y="4580150"/>
                <a:ext cx="107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3" extrusionOk="0">
                    <a:moveTo>
                      <a:pt x="347" y="0"/>
                    </a:moveTo>
                    <a:cubicBezTo>
                      <a:pt x="222" y="0"/>
                      <a:pt x="22" y="106"/>
                      <a:pt x="1" y="193"/>
                    </a:cubicBezTo>
                    <a:cubicBezTo>
                      <a:pt x="1" y="246"/>
                      <a:pt x="27" y="273"/>
                      <a:pt x="61" y="273"/>
                    </a:cubicBezTo>
                    <a:cubicBezTo>
                      <a:pt x="72" y="273"/>
                      <a:pt x="84" y="270"/>
                      <a:pt x="96" y="264"/>
                    </a:cubicBezTo>
                    <a:cubicBezTo>
                      <a:pt x="191" y="217"/>
                      <a:pt x="309" y="169"/>
                      <a:pt x="404" y="122"/>
                    </a:cubicBezTo>
                    <a:cubicBezTo>
                      <a:pt x="404" y="122"/>
                      <a:pt x="428" y="98"/>
                      <a:pt x="404" y="74"/>
                    </a:cubicBezTo>
                    <a:cubicBezTo>
                      <a:pt x="404" y="51"/>
                      <a:pt x="404" y="27"/>
                      <a:pt x="380" y="3"/>
                    </a:cubicBezTo>
                    <a:cubicBezTo>
                      <a:pt x="370" y="1"/>
                      <a:pt x="359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8"/>
              <p:cNvSpPr/>
              <p:nvPr/>
            </p:nvSpPr>
            <p:spPr>
              <a:xfrm>
                <a:off x="2681150" y="520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8"/>
              <p:cNvSpPr/>
              <p:nvPr/>
            </p:nvSpPr>
            <p:spPr>
              <a:xfrm>
                <a:off x="2671075" y="5199925"/>
                <a:ext cx="107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57" extrusionOk="0">
                    <a:moveTo>
                      <a:pt x="143" y="0"/>
                    </a:moveTo>
                    <a:cubicBezTo>
                      <a:pt x="96" y="0"/>
                      <a:pt x="48" y="0"/>
                      <a:pt x="24" y="24"/>
                    </a:cubicBezTo>
                    <a:cubicBezTo>
                      <a:pt x="1" y="72"/>
                      <a:pt x="1" y="95"/>
                      <a:pt x="24" y="143"/>
                    </a:cubicBezTo>
                    <a:cubicBezTo>
                      <a:pt x="143" y="238"/>
                      <a:pt x="285" y="332"/>
                      <a:pt x="428" y="356"/>
                    </a:cubicBezTo>
                    <a:cubicBezTo>
                      <a:pt x="380" y="214"/>
                      <a:pt x="285" y="95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8"/>
              <p:cNvSpPr/>
              <p:nvPr/>
            </p:nvSpPr>
            <p:spPr>
              <a:xfrm>
                <a:off x="2684725" y="5250925"/>
                <a:ext cx="65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14" extrusionOk="0">
                    <a:moveTo>
                      <a:pt x="95" y="0"/>
                    </a:moveTo>
                    <a:cubicBezTo>
                      <a:pt x="71" y="0"/>
                      <a:pt x="48" y="24"/>
                      <a:pt x="0" y="48"/>
                    </a:cubicBezTo>
                    <a:cubicBezTo>
                      <a:pt x="0" y="143"/>
                      <a:pt x="48" y="214"/>
                      <a:pt x="143" y="214"/>
                    </a:cubicBezTo>
                    <a:cubicBezTo>
                      <a:pt x="190" y="214"/>
                      <a:pt x="214" y="190"/>
                      <a:pt x="237" y="166"/>
                    </a:cubicBezTo>
                    <a:cubicBezTo>
                      <a:pt x="261" y="72"/>
                      <a:pt x="190" y="24"/>
                      <a:pt x="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8"/>
              <p:cNvSpPr/>
              <p:nvPr/>
            </p:nvSpPr>
            <p:spPr>
              <a:xfrm>
                <a:off x="2339575" y="4483525"/>
                <a:ext cx="59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4" extrusionOk="0">
                    <a:moveTo>
                      <a:pt x="137" y="0"/>
                    </a:moveTo>
                    <a:cubicBezTo>
                      <a:pt x="72" y="0"/>
                      <a:pt x="36" y="67"/>
                      <a:pt x="1" y="120"/>
                    </a:cubicBezTo>
                    <a:cubicBezTo>
                      <a:pt x="1" y="168"/>
                      <a:pt x="1" y="215"/>
                      <a:pt x="48" y="215"/>
                    </a:cubicBezTo>
                    <a:cubicBezTo>
                      <a:pt x="67" y="228"/>
                      <a:pt x="88" y="234"/>
                      <a:pt x="109" y="234"/>
                    </a:cubicBezTo>
                    <a:cubicBezTo>
                      <a:pt x="165" y="234"/>
                      <a:pt x="221" y="190"/>
                      <a:pt x="238" y="120"/>
                    </a:cubicBezTo>
                    <a:cubicBezTo>
                      <a:pt x="238" y="73"/>
                      <a:pt x="238" y="49"/>
                      <a:pt x="214" y="25"/>
                    </a:cubicBezTo>
                    <a:cubicBezTo>
                      <a:pt x="185" y="8"/>
                      <a:pt x="159" y="0"/>
                      <a:pt x="1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8"/>
              <p:cNvSpPr/>
              <p:nvPr/>
            </p:nvSpPr>
            <p:spPr>
              <a:xfrm>
                <a:off x="2574425" y="4256900"/>
                <a:ext cx="205800" cy="160975"/>
              </a:xfrm>
              <a:custGeom>
                <a:avLst/>
                <a:gdLst/>
                <a:ahLst/>
                <a:cxnLst/>
                <a:rect l="l" t="t" r="r" b="b"/>
                <a:pathLst>
                  <a:path w="8232" h="6439" extrusionOk="0">
                    <a:moveTo>
                      <a:pt x="2338" y="1"/>
                    </a:moveTo>
                    <a:cubicBezTo>
                      <a:pt x="2333" y="1"/>
                      <a:pt x="2328" y="2"/>
                      <a:pt x="2325" y="5"/>
                    </a:cubicBezTo>
                    <a:cubicBezTo>
                      <a:pt x="2111" y="76"/>
                      <a:pt x="1850" y="100"/>
                      <a:pt x="1732" y="290"/>
                    </a:cubicBezTo>
                    <a:cubicBezTo>
                      <a:pt x="1566" y="480"/>
                      <a:pt x="1589" y="764"/>
                      <a:pt x="1756" y="954"/>
                    </a:cubicBezTo>
                    <a:cubicBezTo>
                      <a:pt x="1898" y="1357"/>
                      <a:pt x="1993" y="1784"/>
                      <a:pt x="2016" y="2211"/>
                    </a:cubicBezTo>
                    <a:cubicBezTo>
                      <a:pt x="1993" y="2496"/>
                      <a:pt x="2064" y="2781"/>
                      <a:pt x="2230" y="3018"/>
                    </a:cubicBezTo>
                    <a:cubicBezTo>
                      <a:pt x="2230" y="3041"/>
                      <a:pt x="2230" y="3089"/>
                      <a:pt x="2230" y="3136"/>
                    </a:cubicBezTo>
                    <a:cubicBezTo>
                      <a:pt x="2230" y="3184"/>
                      <a:pt x="2254" y="3231"/>
                      <a:pt x="2301" y="3279"/>
                    </a:cubicBezTo>
                    <a:lnTo>
                      <a:pt x="2301" y="3302"/>
                    </a:lnTo>
                    <a:cubicBezTo>
                      <a:pt x="2301" y="3350"/>
                      <a:pt x="2325" y="3397"/>
                      <a:pt x="2372" y="3445"/>
                    </a:cubicBezTo>
                    <a:cubicBezTo>
                      <a:pt x="2467" y="3635"/>
                      <a:pt x="2515" y="3848"/>
                      <a:pt x="2538" y="4061"/>
                    </a:cubicBezTo>
                    <a:cubicBezTo>
                      <a:pt x="2515" y="4133"/>
                      <a:pt x="2491" y="4180"/>
                      <a:pt x="2443" y="4228"/>
                    </a:cubicBezTo>
                    <a:cubicBezTo>
                      <a:pt x="2416" y="4246"/>
                      <a:pt x="2389" y="4253"/>
                      <a:pt x="2363" y="4253"/>
                    </a:cubicBezTo>
                    <a:cubicBezTo>
                      <a:pt x="2321" y="4253"/>
                      <a:pt x="2283" y="4233"/>
                      <a:pt x="2254" y="4204"/>
                    </a:cubicBezTo>
                    <a:cubicBezTo>
                      <a:pt x="2111" y="4109"/>
                      <a:pt x="1993" y="4014"/>
                      <a:pt x="1874" y="3919"/>
                    </a:cubicBezTo>
                    <a:lnTo>
                      <a:pt x="1779" y="3777"/>
                    </a:lnTo>
                    <a:cubicBezTo>
                      <a:pt x="1423" y="3326"/>
                      <a:pt x="1044" y="2875"/>
                      <a:pt x="664" y="2401"/>
                    </a:cubicBezTo>
                    <a:cubicBezTo>
                      <a:pt x="593" y="2306"/>
                      <a:pt x="546" y="2211"/>
                      <a:pt x="475" y="2116"/>
                    </a:cubicBezTo>
                    <a:cubicBezTo>
                      <a:pt x="498" y="2069"/>
                      <a:pt x="451" y="1998"/>
                      <a:pt x="403" y="1950"/>
                    </a:cubicBezTo>
                    <a:cubicBezTo>
                      <a:pt x="356" y="1927"/>
                      <a:pt x="332" y="1903"/>
                      <a:pt x="285" y="1903"/>
                    </a:cubicBezTo>
                    <a:cubicBezTo>
                      <a:pt x="261" y="1808"/>
                      <a:pt x="237" y="1737"/>
                      <a:pt x="214" y="1666"/>
                    </a:cubicBezTo>
                    <a:cubicBezTo>
                      <a:pt x="179" y="1614"/>
                      <a:pt x="145" y="1575"/>
                      <a:pt x="102" y="1575"/>
                    </a:cubicBezTo>
                    <a:cubicBezTo>
                      <a:pt x="85" y="1575"/>
                      <a:pt x="67" y="1581"/>
                      <a:pt x="48" y="1595"/>
                    </a:cubicBezTo>
                    <a:cubicBezTo>
                      <a:pt x="0" y="1642"/>
                      <a:pt x="48" y="1689"/>
                      <a:pt x="48" y="1761"/>
                    </a:cubicBezTo>
                    <a:cubicBezTo>
                      <a:pt x="95" y="1784"/>
                      <a:pt x="119" y="1832"/>
                      <a:pt x="190" y="1855"/>
                    </a:cubicBezTo>
                    <a:lnTo>
                      <a:pt x="142" y="1974"/>
                    </a:lnTo>
                    <a:cubicBezTo>
                      <a:pt x="166" y="2045"/>
                      <a:pt x="190" y="2093"/>
                      <a:pt x="190" y="2164"/>
                    </a:cubicBezTo>
                    <a:cubicBezTo>
                      <a:pt x="285" y="2306"/>
                      <a:pt x="380" y="2472"/>
                      <a:pt x="498" y="2615"/>
                    </a:cubicBezTo>
                    <a:cubicBezTo>
                      <a:pt x="830" y="3018"/>
                      <a:pt x="1162" y="3397"/>
                      <a:pt x="1495" y="3801"/>
                    </a:cubicBezTo>
                    <a:cubicBezTo>
                      <a:pt x="1566" y="3919"/>
                      <a:pt x="1684" y="4014"/>
                      <a:pt x="1803" y="4085"/>
                    </a:cubicBezTo>
                    <a:cubicBezTo>
                      <a:pt x="1850" y="4133"/>
                      <a:pt x="1874" y="4204"/>
                      <a:pt x="1898" y="4275"/>
                    </a:cubicBezTo>
                    <a:cubicBezTo>
                      <a:pt x="1874" y="4346"/>
                      <a:pt x="1898" y="4417"/>
                      <a:pt x="1969" y="4441"/>
                    </a:cubicBezTo>
                    <a:cubicBezTo>
                      <a:pt x="1969" y="4560"/>
                      <a:pt x="2088" y="4607"/>
                      <a:pt x="2182" y="4655"/>
                    </a:cubicBezTo>
                    <a:cubicBezTo>
                      <a:pt x="2301" y="4821"/>
                      <a:pt x="2467" y="4939"/>
                      <a:pt x="2633" y="5010"/>
                    </a:cubicBezTo>
                    <a:cubicBezTo>
                      <a:pt x="2776" y="5224"/>
                      <a:pt x="2989" y="5390"/>
                      <a:pt x="3226" y="5485"/>
                    </a:cubicBezTo>
                    <a:cubicBezTo>
                      <a:pt x="3321" y="5603"/>
                      <a:pt x="3463" y="5651"/>
                      <a:pt x="3629" y="5651"/>
                    </a:cubicBezTo>
                    <a:lnTo>
                      <a:pt x="4128" y="5841"/>
                    </a:lnTo>
                    <a:cubicBezTo>
                      <a:pt x="4799" y="6085"/>
                      <a:pt x="5470" y="6311"/>
                      <a:pt x="6185" y="6311"/>
                    </a:cubicBezTo>
                    <a:cubicBezTo>
                      <a:pt x="6305" y="6311"/>
                      <a:pt x="6425" y="6305"/>
                      <a:pt x="6547" y="6291"/>
                    </a:cubicBezTo>
                    <a:lnTo>
                      <a:pt x="7472" y="6244"/>
                    </a:lnTo>
                    <a:cubicBezTo>
                      <a:pt x="7555" y="6368"/>
                      <a:pt x="7692" y="6438"/>
                      <a:pt x="7836" y="6438"/>
                    </a:cubicBezTo>
                    <a:cubicBezTo>
                      <a:pt x="7857" y="6438"/>
                      <a:pt x="7878" y="6437"/>
                      <a:pt x="7899" y="6434"/>
                    </a:cubicBezTo>
                    <a:cubicBezTo>
                      <a:pt x="7994" y="6434"/>
                      <a:pt x="8089" y="6386"/>
                      <a:pt x="8160" y="6339"/>
                    </a:cubicBezTo>
                    <a:cubicBezTo>
                      <a:pt x="8231" y="6268"/>
                      <a:pt x="8113" y="6196"/>
                      <a:pt x="8065" y="6125"/>
                    </a:cubicBezTo>
                    <a:cubicBezTo>
                      <a:pt x="7970" y="6007"/>
                      <a:pt x="8018" y="5935"/>
                      <a:pt x="8089" y="5841"/>
                    </a:cubicBezTo>
                    <a:cubicBezTo>
                      <a:pt x="8136" y="5793"/>
                      <a:pt x="8160" y="5722"/>
                      <a:pt x="8089" y="5651"/>
                    </a:cubicBezTo>
                    <a:cubicBezTo>
                      <a:pt x="7804" y="5698"/>
                      <a:pt x="7543" y="5841"/>
                      <a:pt x="7377" y="6078"/>
                    </a:cubicBezTo>
                    <a:cubicBezTo>
                      <a:pt x="7295" y="6063"/>
                      <a:pt x="7210" y="6055"/>
                      <a:pt x="7125" y="6055"/>
                    </a:cubicBezTo>
                    <a:cubicBezTo>
                      <a:pt x="6941" y="6055"/>
                      <a:pt x="6757" y="6092"/>
                      <a:pt x="6595" y="6173"/>
                    </a:cubicBezTo>
                    <a:cubicBezTo>
                      <a:pt x="5978" y="6030"/>
                      <a:pt x="5361" y="5912"/>
                      <a:pt x="4768" y="5769"/>
                    </a:cubicBezTo>
                    <a:cubicBezTo>
                      <a:pt x="4578" y="5722"/>
                      <a:pt x="4389" y="5675"/>
                      <a:pt x="4222" y="5627"/>
                    </a:cubicBezTo>
                    <a:cubicBezTo>
                      <a:pt x="4175" y="5603"/>
                      <a:pt x="4151" y="5580"/>
                      <a:pt x="4104" y="5580"/>
                    </a:cubicBezTo>
                    <a:lnTo>
                      <a:pt x="4199" y="5342"/>
                    </a:lnTo>
                    <a:lnTo>
                      <a:pt x="4389" y="5295"/>
                    </a:lnTo>
                    <a:cubicBezTo>
                      <a:pt x="4887" y="5248"/>
                      <a:pt x="5385" y="5153"/>
                      <a:pt x="5859" y="5010"/>
                    </a:cubicBezTo>
                    <a:cubicBezTo>
                      <a:pt x="6310" y="4963"/>
                      <a:pt x="6761" y="4797"/>
                      <a:pt x="7140" y="4560"/>
                    </a:cubicBezTo>
                    <a:lnTo>
                      <a:pt x="7259" y="4560"/>
                    </a:lnTo>
                    <a:cubicBezTo>
                      <a:pt x="7259" y="4560"/>
                      <a:pt x="7259" y="4488"/>
                      <a:pt x="7188" y="4465"/>
                    </a:cubicBezTo>
                    <a:lnTo>
                      <a:pt x="5788" y="4844"/>
                    </a:lnTo>
                    <a:cubicBezTo>
                      <a:pt x="5575" y="4868"/>
                      <a:pt x="5337" y="4915"/>
                      <a:pt x="5124" y="4939"/>
                    </a:cubicBezTo>
                    <a:cubicBezTo>
                      <a:pt x="5082" y="4943"/>
                      <a:pt x="5048" y="4946"/>
                      <a:pt x="5020" y="4946"/>
                    </a:cubicBezTo>
                    <a:cubicBezTo>
                      <a:pt x="4895" y="4946"/>
                      <a:pt x="4915" y="4888"/>
                      <a:pt x="4934" y="4655"/>
                    </a:cubicBezTo>
                    <a:cubicBezTo>
                      <a:pt x="5124" y="4465"/>
                      <a:pt x="5337" y="4322"/>
                      <a:pt x="5598" y="4228"/>
                    </a:cubicBezTo>
                    <a:lnTo>
                      <a:pt x="5788" y="4180"/>
                    </a:lnTo>
                    <a:cubicBezTo>
                      <a:pt x="5859" y="4133"/>
                      <a:pt x="5907" y="4109"/>
                      <a:pt x="5954" y="4085"/>
                    </a:cubicBezTo>
                    <a:cubicBezTo>
                      <a:pt x="6025" y="4085"/>
                      <a:pt x="6073" y="4061"/>
                      <a:pt x="6144" y="4038"/>
                    </a:cubicBezTo>
                    <a:lnTo>
                      <a:pt x="6334" y="3967"/>
                    </a:lnTo>
                    <a:cubicBezTo>
                      <a:pt x="6381" y="3943"/>
                      <a:pt x="6452" y="3919"/>
                      <a:pt x="6500" y="3895"/>
                    </a:cubicBezTo>
                    <a:cubicBezTo>
                      <a:pt x="6571" y="3895"/>
                      <a:pt x="6666" y="3872"/>
                      <a:pt x="6689" y="3801"/>
                    </a:cubicBezTo>
                    <a:cubicBezTo>
                      <a:pt x="6713" y="3777"/>
                      <a:pt x="6737" y="3753"/>
                      <a:pt x="6761" y="3729"/>
                    </a:cubicBezTo>
                    <a:cubicBezTo>
                      <a:pt x="6808" y="3682"/>
                      <a:pt x="6879" y="3658"/>
                      <a:pt x="6927" y="3635"/>
                    </a:cubicBezTo>
                    <a:cubicBezTo>
                      <a:pt x="7045" y="3635"/>
                      <a:pt x="7116" y="3563"/>
                      <a:pt x="7164" y="3468"/>
                    </a:cubicBezTo>
                    <a:lnTo>
                      <a:pt x="7567" y="3184"/>
                    </a:lnTo>
                    <a:cubicBezTo>
                      <a:pt x="7757" y="3065"/>
                      <a:pt x="7923" y="2947"/>
                      <a:pt x="8113" y="2828"/>
                    </a:cubicBezTo>
                    <a:cubicBezTo>
                      <a:pt x="8184" y="2757"/>
                      <a:pt x="8208" y="2662"/>
                      <a:pt x="8160" y="2591"/>
                    </a:cubicBezTo>
                    <a:cubicBezTo>
                      <a:pt x="8132" y="2548"/>
                      <a:pt x="8095" y="2540"/>
                      <a:pt x="8054" y="2540"/>
                    </a:cubicBezTo>
                    <a:cubicBezTo>
                      <a:pt x="8027" y="2540"/>
                      <a:pt x="7999" y="2543"/>
                      <a:pt x="7970" y="2543"/>
                    </a:cubicBezTo>
                    <a:cubicBezTo>
                      <a:pt x="7899" y="2555"/>
                      <a:pt x="7822" y="2561"/>
                      <a:pt x="7745" y="2561"/>
                    </a:cubicBezTo>
                    <a:cubicBezTo>
                      <a:pt x="7668" y="2561"/>
                      <a:pt x="7591" y="2555"/>
                      <a:pt x="7520" y="2543"/>
                    </a:cubicBezTo>
                    <a:cubicBezTo>
                      <a:pt x="7282" y="2543"/>
                      <a:pt x="7330" y="2401"/>
                      <a:pt x="7354" y="2282"/>
                    </a:cubicBezTo>
                    <a:cubicBezTo>
                      <a:pt x="7449" y="2140"/>
                      <a:pt x="7591" y="1974"/>
                      <a:pt x="7425" y="1832"/>
                    </a:cubicBezTo>
                    <a:cubicBezTo>
                      <a:pt x="7370" y="1768"/>
                      <a:pt x="7312" y="1746"/>
                      <a:pt x="7252" y="1746"/>
                    </a:cubicBezTo>
                    <a:cubicBezTo>
                      <a:pt x="7155" y="1746"/>
                      <a:pt x="7053" y="1802"/>
                      <a:pt x="6950" y="1832"/>
                    </a:cubicBezTo>
                    <a:cubicBezTo>
                      <a:pt x="6642" y="1903"/>
                      <a:pt x="6761" y="2116"/>
                      <a:pt x="6761" y="2282"/>
                    </a:cubicBezTo>
                    <a:cubicBezTo>
                      <a:pt x="6595" y="2567"/>
                      <a:pt x="6357" y="2828"/>
                      <a:pt x="6073" y="3018"/>
                    </a:cubicBezTo>
                    <a:cubicBezTo>
                      <a:pt x="5741" y="3231"/>
                      <a:pt x="5432" y="3468"/>
                      <a:pt x="5171" y="3753"/>
                    </a:cubicBezTo>
                    <a:lnTo>
                      <a:pt x="4649" y="4156"/>
                    </a:lnTo>
                    <a:cubicBezTo>
                      <a:pt x="4578" y="4038"/>
                      <a:pt x="4649" y="3943"/>
                      <a:pt x="4673" y="3848"/>
                    </a:cubicBezTo>
                    <a:cubicBezTo>
                      <a:pt x="4958" y="3350"/>
                      <a:pt x="5148" y="2781"/>
                      <a:pt x="5219" y="2211"/>
                    </a:cubicBezTo>
                    <a:cubicBezTo>
                      <a:pt x="5242" y="2021"/>
                      <a:pt x="5290" y="1879"/>
                      <a:pt x="5385" y="1737"/>
                    </a:cubicBezTo>
                    <a:cubicBezTo>
                      <a:pt x="5503" y="1523"/>
                      <a:pt x="5598" y="1334"/>
                      <a:pt x="5669" y="1144"/>
                    </a:cubicBezTo>
                    <a:cubicBezTo>
                      <a:pt x="5859" y="1096"/>
                      <a:pt x="6025" y="1049"/>
                      <a:pt x="6215" y="1001"/>
                    </a:cubicBezTo>
                    <a:cubicBezTo>
                      <a:pt x="6381" y="930"/>
                      <a:pt x="6476" y="835"/>
                      <a:pt x="6286" y="669"/>
                    </a:cubicBezTo>
                    <a:cubicBezTo>
                      <a:pt x="6215" y="598"/>
                      <a:pt x="6262" y="480"/>
                      <a:pt x="6357" y="456"/>
                    </a:cubicBezTo>
                    <a:cubicBezTo>
                      <a:pt x="6523" y="408"/>
                      <a:pt x="6500" y="314"/>
                      <a:pt x="6429" y="219"/>
                    </a:cubicBezTo>
                    <a:cubicBezTo>
                      <a:pt x="6381" y="171"/>
                      <a:pt x="6334" y="124"/>
                      <a:pt x="6262" y="100"/>
                    </a:cubicBezTo>
                    <a:cubicBezTo>
                      <a:pt x="6142" y="32"/>
                      <a:pt x="6022" y="1"/>
                      <a:pt x="5911" y="1"/>
                    </a:cubicBezTo>
                    <a:cubicBezTo>
                      <a:pt x="5671" y="1"/>
                      <a:pt x="5473" y="149"/>
                      <a:pt x="5409" y="408"/>
                    </a:cubicBezTo>
                    <a:cubicBezTo>
                      <a:pt x="5385" y="551"/>
                      <a:pt x="5361" y="717"/>
                      <a:pt x="5361" y="859"/>
                    </a:cubicBezTo>
                    <a:cubicBezTo>
                      <a:pt x="5290" y="1001"/>
                      <a:pt x="5171" y="1120"/>
                      <a:pt x="5076" y="1215"/>
                    </a:cubicBezTo>
                    <a:cubicBezTo>
                      <a:pt x="4792" y="1452"/>
                      <a:pt x="4602" y="1761"/>
                      <a:pt x="4531" y="2116"/>
                    </a:cubicBezTo>
                    <a:cubicBezTo>
                      <a:pt x="4365" y="2733"/>
                      <a:pt x="4151" y="3350"/>
                      <a:pt x="3867" y="3943"/>
                    </a:cubicBezTo>
                    <a:cubicBezTo>
                      <a:pt x="3829" y="3981"/>
                      <a:pt x="3795" y="4000"/>
                      <a:pt x="3767" y="4000"/>
                    </a:cubicBezTo>
                    <a:cubicBezTo>
                      <a:pt x="3726" y="4000"/>
                      <a:pt x="3701" y="3957"/>
                      <a:pt x="3701" y="3872"/>
                    </a:cubicBezTo>
                    <a:cubicBezTo>
                      <a:pt x="3724" y="3801"/>
                      <a:pt x="3701" y="3753"/>
                      <a:pt x="3629" y="3729"/>
                    </a:cubicBezTo>
                    <a:cubicBezTo>
                      <a:pt x="3606" y="2757"/>
                      <a:pt x="3677" y="1784"/>
                      <a:pt x="3724" y="788"/>
                    </a:cubicBezTo>
                    <a:lnTo>
                      <a:pt x="3724" y="788"/>
                    </a:lnTo>
                    <a:cubicBezTo>
                      <a:pt x="3653" y="907"/>
                      <a:pt x="3582" y="1025"/>
                      <a:pt x="3535" y="1144"/>
                    </a:cubicBezTo>
                    <a:cubicBezTo>
                      <a:pt x="3487" y="1286"/>
                      <a:pt x="3440" y="1428"/>
                      <a:pt x="3392" y="1571"/>
                    </a:cubicBezTo>
                    <a:cubicBezTo>
                      <a:pt x="3297" y="1998"/>
                      <a:pt x="3274" y="2425"/>
                      <a:pt x="3274" y="2852"/>
                    </a:cubicBezTo>
                    <a:cubicBezTo>
                      <a:pt x="3274" y="2970"/>
                      <a:pt x="3274" y="3065"/>
                      <a:pt x="3250" y="3184"/>
                    </a:cubicBezTo>
                    <a:cubicBezTo>
                      <a:pt x="3250" y="3279"/>
                      <a:pt x="3155" y="3326"/>
                      <a:pt x="3060" y="3326"/>
                    </a:cubicBezTo>
                    <a:cubicBezTo>
                      <a:pt x="3013" y="3136"/>
                      <a:pt x="2942" y="2970"/>
                      <a:pt x="2823" y="2804"/>
                    </a:cubicBezTo>
                    <a:cubicBezTo>
                      <a:pt x="2633" y="2211"/>
                      <a:pt x="2420" y="1618"/>
                      <a:pt x="2230" y="1025"/>
                    </a:cubicBezTo>
                    <a:cubicBezTo>
                      <a:pt x="2325" y="812"/>
                      <a:pt x="2420" y="622"/>
                      <a:pt x="2491" y="432"/>
                    </a:cubicBezTo>
                    <a:cubicBezTo>
                      <a:pt x="2562" y="314"/>
                      <a:pt x="2538" y="195"/>
                      <a:pt x="2467" y="100"/>
                    </a:cubicBezTo>
                    <a:cubicBezTo>
                      <a:pt x="2447" y="59"/>
                      <a:pt x="2373" y="1"/>
                      <a:pt x="23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8"/>
              <p:cNvSpPr/>
              <p:nvPr/>
            </p:nvSpPr>
            <p:spPr>
              <a:xfrm>
                <a:off x="2577375" y="4289050"/>
                <a:ext cx="89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1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95"/>
                      <a:pt x="119" y="190"/>
                      <a:pt x="238" y="214"/>
                    </a:cubicBezTo>
                    <a:lnTo>
                      <a:pt x="357" y="214"/>
                    </a:lnTo>
                    <a:cubicBezTo>
                      <a:pt x="357" y="190"/>
                      <a:pt x="357" y="142"/>
                      <a:pt x="333" y="119"/>
                    </a:cubicBezTo>
                    <a:cubicBezTo>
                      <a:pt x="238" y="71"/>
                      <a:pt x="119" y="48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8"/>
              <p:cNvSpPr/>
              <p:nvPr/>
            </p:nvSpPr>
            <p:spPr>
              <a:xfrm>
                <a:off x="2707850" y="5156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8"/>
              <p:cNvSpPr/>
              <p:nvPr/>
            </p:nvSpPr>
            <p:spPr>
              <a:xfrm>
                <a:off x="2707850" y="5151300"/>
                <a:ext cx="83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14" extrusionOk="0">
                    <a:moveTo>
                      <a:pt x="309" y="0"/>
                    </a:moveTo>
                    <a:cubicBezTo>
                      <a:pt x="143" y="0"/>
                      <a:pt x="72" y="95"/>
                      <a:pt x="0" y="214"/>
                    </a:cubicBezTo>
                    <a:cubicBezTo>
                      <a:pt x="143" y="214"/>
                      <a:pt x="285" y="190"/>
                      <a:pt x="332" y="71"/>
                    </a:cubicBezTo>
                    <a:cubicBezTo>
                      <a:pt x="332" y="48"/>
                      <a:pt x="309" y="0"/>
                      <a:pt x="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8"/>
              <p:cNvSpPr/>
              <p:nvPr/>
            </p:nvSpPr>
            <p:spPr>
              <a:xfrm>
                <a:off x="2601100" y="5049725"/>
                <a:ext cx="59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97" extrusionOk="0">
                    <a:moveTo>
                      <a:pt x="164" y="1"/>
                    </a:moveTo>
                    <a:cubicBezTo>
                      <a:pt x="88" y="1"/>
                      <a:pt x="20" y="43"/>
                      <a:pt x="1" y="102"/>
                    </a:cubicBezTo>
                    <a:cubicBezTo>
                      <a:pt x="24" y="149"/>
                      <a:pt x="48" y="197"/>
                      <a:pt x="72" y="197"/>
                    </a:cubicBezTo>
                    <a:cubicBezTo>
                      <a:pt x="143" y="197"/>
                      <a:pt x="214" y="149"/>
                      <a:pt x="238" y="54"/>
                    </a:cubicBezTo>
                    <a:cubicBezTo>
                      <a:pt x="238" y="31"/>
                      <a:pt x="214" y="31"/>
                      <a:pt x="214" y="7"/>
                    </a:cubicBezTo>
                    <a:cubicBezTo>
                      <a:pt x="197" y="3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8"/>
              <p:cNvSpPr/>
              <p:nvPr/>
            </p:nvSpPr>
            <p:spPr>
              <a:xfrm>
                <a:off x="3168625" y="4586750"/>
                <a:ext cx="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8"/>
              <p:cNvSpPr/>
              <p:nvPr/>
            </p:nvSpPr>
            <p:spPr>
              <a:xfrm>
                <a:off x="3168625" y="4582000"/>
                <a:ext cx="535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0" extrusionOk="0">
                    <a:moveTo>
                      <a:pt x="214" y="0"/>
                    </a:moveTo>
                    <a:cubicBezTo>
                      <a:pt x="119" y="0"/>
                      <a:pt x="24" y="71"/>
                      <a:pt x="0" y="190"/>
                    </a:cubicBezTo>
                    <a:cubicBezTo>
                      <a:pt x="95" y="166"/>
                      <a:pt x="190" y="95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8"/>
              <p:cNvSpPr/>
              <p:nvPr/>
            </p:nvSpPr>
            <p:spPr>
              <a:xfrm>
                <a:off x="3020950" y="485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8"/>
              <p:cNvSpPr/>
              <p:nvPr/>
            </p:nvSpPr>
            <p:spPr>
              <a:xfrm>
                <a:off x="3020950" y="4856425"/>
                <a:ext cx="7750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90" extrusionOk="0">
                    <a:moveTo>
                      <a:pt x="155" y="0"/>
                    </a:moveTo>
                    <a:cubicBezTo>
                      <a:pt x="102" y="0"/>
                      <a:pt x="48" y="18"/>
                      <a:pt x="1" y="53"/>
                    </a:cubicBezTo>
                    <a:cubicBezTo>
                      <a:pt x="48" y="77"/>
                      <a:pt x="102" y="89"/>
                      <a:pt x="155" y="89"/>
                    </a:cubicBezTo>
                    <a:cubicBezTo>
                      <a:pt x="209" y="89"/>
                      <a:pt x="262" y="77"/>
                      <a:pt x="309" y="53"/>
                    </a:cubicBezTo>
                    <a:cubicBezTo>
                      <a:pt x="262" y="18"/>
                      <a:pt x="209" y="0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8"/>
              <p:cNvSpPr/>
              <p:nvPr/>
            </p:nvSpPr>
            <p:spPr>
              <a:xfrm>
                <a:off x="3053575" y="487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8"/>
              <p:cNvSpPr/>
              <p:nvPr/>
            </p:nvSpPr>
            <p:spPr>
              <a:xfrm>
                <a:off x="3052975" y="4855350"/>
                <a:ext cx="231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676" extrusionOk="0">
                    <a:moveTo>
                      <a:pt x="720" y="1"/>
                    </a:moveTo>
                    <a:cubicBezTo>
                      <a:pt x="678" y="1"/>
                      <a:pt x="635" y="16"/>
                      <a:pt x="594" y="49"/>
                    </a:cubicBezTo>
                    <a:cubicBezTo>
                      <a:pt x="452" y="215"/>
                      <a:pt x="333" y="381"/>
                      <a:pt x="191" y="571"/>
                    </a:cubicBezTo>
                    <a:lnTo>
                      <a:pt x="1" y="618"/>
                    </a:lnTo>
                    <a:cubicBezTo>
                      <a:pt x="53" y="657"/>
                      <a:pt x="113" y="675"/>
                      <a:pt x="171" y="675"/>
                    </a:cubicBezTo>
                    <a:cubicBezTo>
                      <a:pt x="219" y="675"/>
                      <a:pt x="267" y="663"/>
                      <a:pt x="309" y="642"/>
                    </a:cubicBezTo>
                    <a:lnTo>
                      <a:pt x="926" y="500"/>
                    </a:lnTo>
                    <a:cubicBezTo>
                      <a:pt x="926" y="381"/>
                      <a:pt x="926" y="286"/>
                      <a:pt x="902" y="168"/>
                    </a:cubicBezTo>
                    <a:cubicBezTo>
                      <a:pt x="871" y="59"/>
                      <a:pt x="799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8"/>
              <p:cNvSpPr/>
              <p:nvPr/>
            </p:nvSpPr>
            <p:spPr>
              <a:xfrm>
                <a:off x="2717325" y="4949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8"/>
              <p:cNvSpPr/>
              <p:nvPr/>
            </p:nvSpPr>
            <p:spPr>
              <a:xfrm>
                <a:off x="2717325" y="4945525"/>
                <a:ext cx="41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9" extrusionOk="0">
                    <a:moveTo>
                      <a:pt x="119" y="0"/>
                    </a:moveTo>
                    <a:cubicBezTo>
                      <a:pt x="119" y="0"/>
                      <a:pt x="72" y="0"/>
                      <a:pt x="72" y="24"/>
                    </a:cubicBezTo>
                    <a:cubicBezTo>
                      <a:pt x="48" y="24"/>
                      <a:pt x="25" y="95"/>
                      <a:pt x="1" y="119"/>
                    </a:cubicBezTo>
                    <a:cubicBezTo>
                      <a:pt x="48" y="119"/>
                      <a:pt x="96" y="95"/>
                      <a:pt x="119" y="95"/>
                    </a:cubicBezTo>
                    <a:cubicBezTo>
                      <a:pt x="167" y="71"/>
                      <a:pt x="167" y="24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8"/>
              <p:cNvSpPr/>
              <p:nvPr/>
            </p:nvSpPr>
            <p:spPr>
              <a:xfrm>
                <a:off x="2793250" y="4611650"/>
                <a:ext cx="47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6" extrusionOk="0">
                    <a:moveTo>
                      <a:pt x="190" y="0"/>
                    </a:moveTo>
                    <a:lnTo>
                      <a:pt x="0" y="95"/>
                    </a:lnTo>
                    <a:cubicBezTo>
                      <a:pt x="71" y="95"/>
                      <a:pt x="142" y="71"/>
                      <a:pt x="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8"/>
              <p:cNvSpPr/>
              <p:nvPr/>
            </p:nvSpPr>
            <p:spPr>
              <a:xfrm>
                <a:off x="2972925" y="474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8"/>
              <p:cNvSpPr/>
              <p:nvPr/>
            </p:nvSpPr>
            <p:spPr>
              <a:xfrm>
                <a:off x="3037575" y="4853000"/>
                <a:ext cx="1800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49" extrusionOk="0">
                    <a:moveTo>
                      <a:pt x="48" y="1"/>
                    </a:moveTo>
                    <a:cubicBezTo>
                      <a:pt x="24" y="24"/>
                      <a:pt x="0" y="24"/>
                      <a:pt x="0" y="48"/>
                    </a:cubicBezTo>
                    <a:lnTo>
                      <a:pt x="71" y="24"/>
                    </a:lnTo>
                    <a:cubicBezTo>
                      <a:pt x="71" y="24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8"/>
              <p:cNvSpPr/>
              <p:nvPr/>
            </p:nvSpPr>
            <p:spPr>
              <a:xfrm>
                <a:off x="3033425" y="4853975"/>
                <a:ext cx="41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1" extrusionOk="0">
                    <a:moveTo>
                      <a:pt x="113" y="0"/>
                    </a:moveTo>
                    <a:cubicBezTo>
                      <a:pt x="62" y="0"/>
                      <a:pt x="18" y="27"/>
                      <a:pt x="0" y="80"/>
                    </a:cubicBezTo>
                    <a:cubicBezTo>
                      <a:pt x="48" y="80"/>
                      <a:pt x="119" y="57"/>
                      <a:pt x="166" y="9"/>
                    </a:cubicBezTo>
                    <a:cubicBezTo>
                      <a:pt x="148" y="3"/>
                      <a:pt x="131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8"/>
              <p:cNvSpPr/>
              <p:nvPr/>
            </p:nvSpPr>
            <p:spPr>
              <a:xfrm>
                <a:off x="3028675" y="4855725"/>
                <a:ext cx="47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68" extrusionOk="0">
                    <a:moveTo>
                      <a:pt x="133" y="1"/>
                    </a:moveTo>
                    <a:cubicBezTo>
                      <a:pt x="82" y="1"/>
                      <a:pt x="35" y="23"/>
                      <a:pt x="0" y="58"/>
                    </a:cubicBezTo>
                    <a:cubicBezTo>
                      <a:pt x="19" y="64"/>
                      <a:pt x="38" y="67"/>
                      <a:pt x="57" y="67"/>
                    </a:cubicBezTo>
                    <a:cubicBezTo>
                      <a:pt x="108" y="67"/>
                      <a:pt x="155" y="45"/>
                      <a:pt x="190" y="10"/>
                    </a:cubicBezTo>
                    <a:cubicBezTo>
                      <a:pt x="171" y="4"/>
                      <a:pt x="152" y="1"/>
                      <a:pt x="1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8"/>
              <p:cNvSpPr/>
              <p:nvPr/>
            </p:nvSpPr>
            <p:spPr>
              <a:xfrm>
                <a:off x="3028675" y="4857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8"/>
              <p:cNvSpPr/>
              <p:nvPr/>
            </p:nvSpPr>
            <p:spPr>
              <a:xfrm>
                <a:off x="2452850" y="5055825"/>
                <a:ext cx="18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7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0" y="71"/>
                      <a:pt x="24" y="143"/>
                      <a:pt x="72" y="166"/>
                    </a:cubicBezTo>
                    <a:cubicBezTo>
                      <a:pt x="48" y="119"/>
                      <a:pt x="24" y="48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8"/>
              <p:cNvSpPr/>
              <p:nvPr/>
            </p:nvSpPr>
            <p:spPr>
              <a:xfrm>
                <a:off x="2199625" y="4707725"/>
                <a:ext cx="1225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2" extrusionOk="0">
                    <a:moveTo>
                      <a:pt x="48" y="0"/>
                    </a:moveTo>
                    <a:cubicBezTo>
                      <a:pt x="48" y="0"/>
                      <a:pt x="1" y="24"/>
                      <a:pt x="48" y="71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8"/>
              <p:cNvSpPr/>
              <p:nvPr/>
            </p:nvSpPr>
            <p:spPr>
              <a:xfrm>
                <a:off x="2200825" y="4709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8"/>
              <p:cNvSpPr/>
              <p:nvPr/>
            </p:nvSpPr>
            <p:spPr>
              <a:xfrm>
                <a:off x="2576200" y="4287250"/>
                <a:ext cx="12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8" h="73" extrusionOk="0">
                    <a:moveTo>
                      <a:pt x="48" y="1"/>
                    </a:moveTo>
                    <a:cubicBezTo>
                      <a:pt x="48" y="1"/>
                      <a:pt x="0" y="25"/>
                      <a:pt x="48" y="72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8"/>
              <p:cNvSpPr/>
              <p:nvPr/>
            </p:nvSpPr>
            <p:spPr>
              <a:xfrm>
                <a:off x="2630750" y="4335300"/>
                <a:ext cx="18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43" extrusionOk="0">
                    <a:moveTo>
                      <a:pt x="1" y="0"/>
                    </a:moveTo>
                    <a:cubicBezTo>
                      <a:pt x="1" y="48"/>
                      <a:pt x="24" y="119"/>
                      <a:pt x="72" y="143"/>
                    </a:cubicBezTo>
                    <a:cubicBezTo>
                      <a:pt x="48" y="95"/>
                      <a:pt x="24" y="48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8"/>
              <p:cNvSpPr/>
              <p:nvPr/>
            </p:nvSpPr>
            <p:spPr>
              <a:xfrm>
                <a:off x="2632525" y="4339450"/>
                <a:ext cx="18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7" extrusionOk="0">
                    <a:moveTo>
                      <a:pt x="1" y="0"/>
                    </a:moveTo>
                    <a:cubicBezTo>
                      <a:pt x="1" y="72"/>
                      <a:pt x="25" y="119"/>
                      <a:pt x="72" y="16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8"/>
              <p:cNvSpPr/>
              <p:nvPr/>
            </p:nvSpPr>
            <p:spPr>
              <a:xfrm>
                <a:off x="3174550" y="4581100"/>
                <a:ext cx="15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2" y="1"/>
                    </a:moveTo>
                    <a:cubicBezTo>
                      <a:pt x="30" y="1"/>
                      <a:pt x="13" y="13"/>
                      <a:pt x="1" y="36"/>
                    </a:cubicBezTo>
                    <a:lnTo>
                      <a:pt x="48" y="36"/>
                    </a:lnTo>
                    <a:cubicBezTo>
                      <a:pt x="60" y="13"/>
                      <a:pt x="54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8"/>
              <p:cNvSpPr/>
              <p:nvPr/>
            </p:nvSpPr>
            <p:spPr>
              <a:xfrm>
                <a:off x="3173950" y="458200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lnTo>
                      <a:pt x="25" y="0"/>
                    </a:lnTo>
                    <a:lnTo>
                      <a:pt x="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8"/>
              <p:cNvSpPr/>
              <p:nvPr/>
            </p:nvSpPr>
            <p:spPr>
              <a:xfrm>
                <a:off x="2619475" y="4359025"/>
                <a:ext cx="24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0" extrusionOk="0">
                    <a:moveTo>
                      <a:pt x="1" y="0"/>
                    </a:moveTo>
                    <a:cubicBezTo>
                      <a:pt x="1" y="71"/>
                      <a:pt x="25" y="143"/>
                      <a:pt x="96" y="1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6" name="Google Shape;1606;p18"/>
            <p:cNvSpPr/>
            <p:nvPr/>
          </p:nvSpPr>
          <p:spPr>
            <a:xfrm>
              <a:off x="-64612" y="-116600"/>
              <a:ext cx="1400150" cy="950625"/>
            </a:xfrm>
            <a:custGeom>
              <a:avLst/>
              <a:gdLst/>
              <a:ahLst/>
              <a:cxnLst/>
              <a:rect l="l" t="t" r="r" b="b"/>
              <a:pathLst>
                <a:path w="56006" h="38025" extrusionOk="0">
                  <a:moveTo>
                    <a:pt x="16059" y="0"/>
                  </a:moveTo>
                  <a:lnTo>
                    <a:pt x="16059" y="0"/>
                  </a:lnTo>
                  <a:cubicBezTo>
                    <a:pt x="11861" y="3155"/>
                    <a:pt x="9228" y="8421"/>
                    <a:pt x="10295" y="13497"/>
                  </a:cubicBezTo>
                  <a:cubicBezTo>
                    <a:pt x="10034" y="13616"/>
                    <a:pt x="9750" y="13758"/>
                    <a:pt x="9489" y="13900"/>
                  </a:cubicBezTo>
                  <a:cubicBezTo>
                    <a:pt x="8160" y="14636"/>
                    <a:pt x="6927" y="15537"/>
                    <a:pt x="5836" y="16605"/>
                  </a:cubicBezTo>
                  <a:cubicBezTo>
                    <a:pt x="7354" y="13141"/>
                    <a:pt x="5385" y="8421"/>
                    <a:pt x="1258" y="6049"/>
                  </a:cubicBezTo>
                  <a:lnTo>
                    <a:pt x="1258" y="6049"/>
                  </a:lnTo>
                  <a:cubicBezTo>
                    <a:pt x="0" y="10912"/>
                    <a:pt x="2942" y="14920"/>
                    <a:pt x="5551" y="16866"/>
                  </a:cubicBezTo>
                  <a:cubicBezTo>
                    <a:pt x="4009" y="18479"/>
                    <a:pt x="2681" y="20258"/>
                    <a:pt x="1613" y="22203"/>
                  </a:cubicBezTo>
                  <a:cubicBezTo>
                    <a:pt x="1452" y="22477"/>
                    <a:pt x="1674" y="22718"/>
                    <a:pt x="1908" y="22718"/>
                  </a:cubicBezTo>
                  <a:cubicBezTo>
                    <a:pt x="2018" y="22718"/>
                    <a:pt x="2130" y="22664"/>
                    <a:pt x="2206" y="22535"/>
                  </a:cubicBezTo>
                  <a:cubicBezTo>
                    <a:pt x="3914" y="19475"/>
                    <a:pt x="6215" y="16605"/>
                    <a:pt x="9275" y="14802"/>
                  </a:cubicBezTo>
                  <a:cubicBezTo>
                    <a:pt x="10366" y="14114"/>
                    <a:pt x="11576" y="13639"/>
                    <a:pt x="12857" y="13355"/>
                  </a:cubicBezTo>
                  <a:cubicBezTo>
                    <a:pt x="13422" y="13239"/>
                    <a:pt x="14009" y="13180"/>
                    <a:pt x="14596" y="13180"/>
                  </a:cubicBezTo>
                  <a:cubicBezTo>
                    <a:pt x="14848" y="13180"/>
                    <a:pt x="15099" y="13191"/>
                    <a:pt x="15348" y="13213"/>
                  </a:cubicBezTo>
                  <a:cubicBezTo>
                    <a:pt x="11647" y="17767"/>
                    <a:pt x="14328" y="21776"/>
                    <a:pt x="16771" y="25974"/>
                  </a:cubicBezTo>
                  <a:cubicBezTo>
                    <a:pt x="18811" y="22369"/>
                    <a:pt x="19025" y="16486"/>
                    <a:pt x="15893" y="13284"/>
                  </a:cubicBezTo>
                  <a:lnTo>
                    <a:pt x="15893" y="13284"/>
                  </a:lnTo>
                  <a:cubicBezTo>
                    <a:pt x="16225" y="13331"/>
                    <a:pt x="16581" y="13379"/>
                    <a:pt x="16913" y="13450"/>
                  </a:cubicBezTo>
                  <a:cubicBezTo>
                    <a:pt x="19950" y="14090"/>
                    <a:pt x="22725" y="15608"/>
                    <a:pt x="25358" y="17245"/>
                  </a:cubicBezTo>
                  <a:cubicBezTo>
                    <a:pt x="22464" y="22108"/>
                    <a:pt x="23650" y="27303"/>
                    <a:pt x="28204" y="30410"/>
                  </a:cubicBezTo>
                  <a:cubicBezTo>
                    <a:pt x="30482" y="26828"/>
                    <a:pt x="29651" y="21705"/>
                    <a:pt x="26425" y="17909"/>
                  </a:cubicBezTo>
                  <a:lnTo>
                    <a:pt x="26425" y="17909"/>
                  </a:lnTo>
                  <a:lnTo>
                    <a:pt x="27066" y="18312"/>
                  </a:lnTo>
                  <a:cubicBezTo>
                    <a:pt x="29912" y="20115"/>
                    <a:pt x="32711" y="22108"/>
                    <a:pt x="35819" y="23484"/>
                  </a:cubicBezTo>
                  <a:cubicBezTo>
                    <a:pt x="34894" y="25381"/>
                    <a:pt x="35368" y="27421"/>
                    <a:pt x="36198" y="29343"/>
                  </a:cubicBezTo>
                  <a:cubicBezTo>
                    <a:pt x="37479" y="32142"/>
                    <a:pt x="40183" y="36245"/>
                    <a:pt x="42793" y="38025"/>
                  </a:cubicBezTo>
                  <a:cubicBezTo>
                    <a:pt x="43647" y="35629"/>
                    <a:pt x="42816" y="31667"/>
                    <a:pt x="41939" y="29509"/>
                  </a:cubicBezTo>
                  <a:cubicBezTo>
                    <a:pt x="40919" y="27208"/>
                    <a:pt x="39069" y="25500"/>
                    <a:pt x="37076" y="24029"/>
                  </a:cubicBezTo>
                  <a:lnTo>
                    <a:pt x="37100" y="24029"/>
                  </a:lnTo>
                  <a:cubicBezTo>
                    <a:pt x="38476" y="24575"/>
                    <a:pt x="39946" y="24883"/>
                    <a:pt x="41417" y="24954"/>
                  </a:cubicBezTo>
                  <a:cubicBezTo>
                    <a:pt x="42902" y="25547"/>
                    <a:pt x="44870" y="25894"/>
                    <a:pt x="46884" y="25894"/>
                  </a:cubicBezTo>
                  <a:cubicBezTo>
                    <a:pt x="50918" y="25894"/>
                    <a:pt x="55135" y="24498"/>
                    <a:pt x="56005" y="20874"/>
                  </a:cubicBezTo>
                  <a:cubicBezTo>
                    <a:pt x="54244" y="20730"/>
                    <a:pt x="52358" y="20551"/>
                    <a:pt x="50494" y="20551"/>
                  </a:cubicBezTo>
                  <a:cubicBezTo>
                    <a:pt x="46835" y="20551"/>
                    <a:pt x="43260" y="21241"/>
                    <a:pt x="40871" y="24243"/>
                  </a:cubicBezTo>
                  <a:cubicBezTo>
                    <a:pt x="39709" y="24124"/>
                    <a:pt x="38570" y="23863"/>
                    <a:pt x="37479" y="23460"/>
                  </a:cubicBezTo>
                  <a:cubicBezTo>
                    <a:pt x="35297" y="22582"/>
                    <a:pt x="33186" y="21515"/>
                    <a:pt x="31241" y="20210"/>
                  </a:cubicBezTo>
                  <a:lnTo>
                    <a:pt x="31241" y="20210"/>
                  </a:lnTo>
                  <a:cubicBezTo>
                    <a:pt x="31968" y="20368"/>
                    <a:pt x="32714" y="20444"/>
                    <a:pt x="33464" y="20444"/>
                  </a:cubicBezTo>
                  <a:cubicBezTo>
                    <a:pt x="38242" y="20444"/>
                    <a:pt x="43194" y="17377"/>
                    <a:pt x="44690" y="12928"/>
                  </a:cubicBezTo>
                  <a:lnTo>
                    <a:pt x="44690" y="12928"/>
                  </a:lnTo>
                  <a:cubicBezTo>
                    <a:pt x="41275" y="13687"/>
                    <a:pt x="37883" y="12762"/>
                    <a:pt x="34823" y="15063"/>
                  </a:cubicBezTo>
                  <a:cubicBezTo>
                    <a:pt x="33186" y="16439"/>
                    <a:pt x="31786" y="18052"/>
                    <a:pt x="30624" y="19831"/>
                  </a:cubicBezTo>
                  <a:cubicBezTo>
                    <a:pt x="29533" y="19119"/>
                    <a:pt x="28442" y="18407"/>
                    <a:pt x="27374" y="17719"/>
                  </a:cubicBezTo>
                  <a:cubicBezTo>
                    <a:pt x="25121" y="16296"/>
                    <a:pt x="22796" y="14826"/>
                    <a:pt x="20305" y="13806"/>
                  </a:cubicBezTo>
                  <a:lnTo>
                    <a:pt x="20305" y="13806"/>
                  </a:lnTo>
                  <a:cubicBezTo>
                    <a:pt x="21507" y="14156"/>
                    <a:pt x="22811" y="14342"/>
                    <a:pt x="24120" y="14342"/>
                  </a:cubicBezTo>
                  <a:cubicBezTo>
                    <a:pt x="28137" y="14342"/>
                    <a:pt x="32212" y="12589"/>
                    <a:pt x="33589" y="8421"/>
                  </a:cubicBezTo>
                  <a:cubicBezTo>
                    <a:pt x="32884" y="8403"/>
                    <a:pt x="32185" y="8388"/>
                    <a:pt x="31496" y="8388"/>
                  </a:cubicBezTo>
                  <a:cubicBezTo>
                    <a:pt x="26829" y="8388"/>
                    <a:pt x="22598" y="9048"/>
                    <a:pt x="19807" y="13616"/>
                  </a:cubicBezTo>
                  <a:cubicBezTo>
                    <a:pt x="19001" y="13307"/>
                    <a:pt x="18147" y="13046"/>
                    <a:pt x="17293" y="12857"/>
                  </a:cubicBezTo>
                  <a:cubicBezTo>
                    <a:pt x="16433" y="12634"/>
                    <a:pt x="15555" y="12523"/>
                    <a:pt x="14675" y="12523"/>
                  </a:cubicBezTo>
                  <a:cubicBezTo>
                    <a:pt x="14147" y="12523"/>
                    <a:pt x="13619" y="12563"/>
                    <a:pt x="13094" y="12643"/>
                  </a:cubicBezTo>
                  <a:cubicBezTo>
                    <a:pt x="12691" y="12714"/>
                    <a:pt x="12312" y="12786"/>
                    <a:pt x="11908" y="12904"/>
                  </a:cubicBezTo>
                  <a:cubicBezTo>
                    <a:pt x="15277" y="9915"/>
                    <a:pt x="16676" y="4009"/>
                    <a:pt x="16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-686875" y="1998350"/>
              <a:ext cx="1400100" cy="1400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7638200" y="3780375"/>
              <a:ext cx="1172700" cy="117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671888" y="4562763"/>
              <a:ext cx="1015500" cy="1015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6994050" y="-378850"/>
              <a:ext cx="364200" cy="131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8430775" y="2180800"/>
              <a:ext cx="967200" cy="711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18"/>
            <p:cNvGrpSpPr/>
            <p:nvPr/>
          </p:nvGrpSpPr>
          <p:grpSpPr>
            <a:xfrm>
              <a:off x="-253925" y="2523350"/>
              <a:ext cx="699425" cy="1126275"/>
              <a:chOff x="4746425" y="1429175"/>
              <a:chExt cx="699425" cy="1126275"/>
            </a:xfrm>
          </p:grpSpPr>
          <p:sp>
            <p:nvSpPr>
              <p:cNvPr id="1613" name="Google Shape;1613;p18"/>
              <p:cNvSpPr/>
              <p:nvPr/>
            </p:nvSpPr>
            <p:spPr>
              <a:xfrm>
                <a:off x="4746425" y="1753275"/>
                <a:ext cx="388075" cy="802175"/>
              </a:xfrm>
              <a:custGeom>
                <a:avLst/>
                <a:gdLst/>
                <a:ahLst/>
                <a:cxnLst/>
                <a:rect l="l" t="t" r="r" b="b"/>
                <a:pathLst>
                  <a:path w="15523" h="32087" extrusionOk="0">
                    <a:moveTo>
                      <a:pt x="11665" y="0"/>
                    </a:moveTo>
                    <a:cubicBezTo>
                      <a:pt x="11490" y="0"/>
                      <a:pt x="11344" y="219"/>
                      <a:pt x="11514" y="333"/>
                    </a:cubicBezTo>
                    <a:cubicBezTo>
                      <a:pt x="12060" y="736"/>
                      <a:pt x="12605" y="1116"/>
                      <a:pt x="13151" y="1519"/>
                    </a:cubicBezTo>
                    <a:cubicBezTo>
                      <a:pt x="13246" y="1590"/>
                      <a:pt x="13341" y="1638"/>
                      <a:pt x="13388" y="1756"/>
                    </a:cubicBezTo>
                    <a:cubicBezTo>
                      <a:pt x="13436" y="1898"/>
                      <a:pt x="13507" y="2088"/>
                      <a:pt x="13554" y="2254"/>
                    </a:cubicBezTo>
                    <a:cubicBezTo>
                      <a:pt x="13696" y="2610"/>
                      <a:pt x="13815" y="2966"/>
                      <a:pt x="13957" y="3345"/>
                    </a:cubicBezTo>
                    <a:cubicBezTo>
                      <a:pt x="14218" y="4057"/>
                      <a:pt x="14479" y="4745"/>
                      <a:pt x="14740" y="5457"/>
                    </a:cubicBezTo>
                    <a:lnTo>
                      <a:pt x="14954" y="6002"/>
                    </a:lnTo>
                    <a:cubicBezTo>
                      <a:pt x="15025" y="6168"/>
                      <a:pt x="15072" y="6358"/>
                      <a:pt x="15072" y="6548"/>
                    </a:cubicBezTo>
                    <a:cubicBezTo>
                      <a:pt x="15049" y="6927"/>
                      <a:pt x="14954" y="7307"/>
                      <a:pt x="14883" y="7663"/>
                    </a:cubicBezTo>
                    <a:cubicBezTo>
                      <a:pt x="14693" y="8730"/>
                      <a:pt x="14479" y="9797"/>
                      <a:pt x="14266" y="10865"/>
                    </a:cubicBezTo>
                    <a:lnTo>
                      <a:pt x="13578" y="14257"/>
                    </a:lnTo>
                    <a:cubicBezTo>
                      <a:pt x="13436" y="14992"/>
                      <a:pt x="13269" y="15728"/>
                      <a:pt x="13127" y="16439"/>
                    </a:cubicBezTo>
                    <a:cubicBezTo>
                      <a:pt x="13056" y="16748"/>
                      <a:pt x="13056" y="17151"/>
                      <a:pt x="12866" y="17388"/>
                    </a:cubicBezTo>
                    <a:cubicBezTo>
                      <a:pt x="12653" y="17625"/>
                      <a:pt x="12439" y="17863"/>
                      <a:pt x="12226" y="18100"/>
                    </a:cubicBezTo>
                    <a:cubicBezTo>
                      <a:pt x="10494" y="20021"/>
                      <a:pt x="8763" y="21966"/>
                      <a:pt x="7031" y="23935"/>
                    </a:cubicBezTo>
                    <a:cubicBezTo>
                      <a:pt x="4730" y="26521"/>
                      <a:pt x="2429" y="29130"/>
                      <a:pt x="128" y="31739"/>
                    </a:cubicBezTo>
                    <a:cubicBezTo>
                      <a:pt x="1" y="31885"/>
                      <a:pt x="153" y="32087"/>
                      <a:pt x="305" y="32087"/>
                    </a:cubicBezTo>
                    <a:cubicBezTo>
                      <a:pt x="352" y="32087"/>
                      <a:pt x="398" y="32068"/>
                      <a:pt x="437" y="32024"/>
                    </a:cubicBezTo>
                    <a:lnTo>
                      <a:pt x="460" y="32024"/>
                    </a:lnTo>
                    <a:cubicBezTo>
                      <a:pt x="2524" y="29652"/>
                      <a:pt x="4611" y="27280"/>
                      <a:pt x="6723" y="24931"/>
                    </a:cubicBezTo>
                    <a:cubicBezTo>
                      <a:pt x="8502" y="22891"/>
                      <a:pt x="10304" y="20875"/>
                      <a:pt x="12107" y="18859"/>
                    </a:cubicBezTo>
                    <a:lnTo>
                      <a:pt x="12700" y="18171"/>
                    </a:lnTo>
                    <a:cubicBezTo>
                      <a:pt x="12914" y="17957"/>
                      <a:pt x="13103" y="17744"/>
                      <a:pt x="13293" y="17507"/>
                    </a:cubicBezTo>
                    <a:cubicBezTo>
                      <a:pt x="13364" y="17341"/>
                      <a:pt x="13412" y="17198"/>
                      <a:pt x="13436" y="17032"/>
                    </a:cubicBezTo>
                    <a:lnTo>
                      <a:pt x="13554" y="16392"/>
                    </a:lnTo>
                    <a:lnTo>
                      <a:pt x="13791" y="15277"/>
                    </a:lnTo>
                    <a:lnTo>
                      <a:pt x="14550" y="11505"/>
                    </a:lnTo>
                    <a:cubicBezTo>
                      <a:pt x="14788" y="10296"/>
                      <a:pt x="15049" y="9110"/>
                      <a:pt x="15262" y="7900"/>
                    </a:cubicBezTo>
                    <a:cubicBezTo>
                      <a:pt x="15286" y="7710"/>
                      <a:pt x="15309" y="7544"/>
                      <a:pt x="15357" y="7354"/>
                    </a:cubicBezTo>
                    <a:cubicBezTo>
                      <a:pt x="15381" y="7188"/>
                      <a:pt x="15404" y="6998"/>
                      <a:pt x="15452" y="6809"/>
                    </a:cubicBezTo>
                    <a:cubicBezTo>
                      <a:pt x="15499" y="6643"/>
                      <a:pt x="15523" y="6477"/>
                      <a:pt x="15476" y="6311"/>
                    </a:cubicBezTo>
                    <a:cubicBezTo>
                      <a:pt x="15262" y="5551"/>
                      <a:pt x="14930" y="4792"/>
                      <a:pt x="14645" y="4033"/>
                    </a:cubicBezTo>
                    <a:lnTo>
                      <a:pt x="13863" y="1922"/>
                    </a:lnTo>
                    <a:cubicBezTo>
                      <a:pt x="13839" y="1756"/>
                      <a:pt x="13768" y="1614"/>
                      <a:pt x="13696" y="1471"/>
                    </a:cubicBezTo>
                    <a:cubicBezTo>
                      <a:pt x="13625" y="1377"/>
                      <a:pt x="13530" y="1282"/>
                      <a:pt x="13436" y="1234"/>
                    </a:cubicBezTo>
                    <a:lnTo>
                      <a:pt x="12700" y="689"/>
                    </a:lnTo>
                    <a:lnTo>
                      <a:pt x="11799" y="48"/>
                    </a:lnTo>
                    <a:cubicBezTo>
                      <a:pt x="11756" y="15"/>
                      <a:pt x="11709" y="0"/>
                      <a:pt x="11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8"/>
              <p:cNvSpPr/>
              <p:nvPr/>
            </p:nvSpPr>
            <p:spPr>
              <a:xfrm>
                <a:off x="5190200" y="1908875"/>
                <a:ext cx="784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976" extrusionOk="0">
                    <a:moveTo>
                      <a:pt x="2826" y="0"/>
                    </a:moveTo>
                    <a:cubicBezTo>
                      <a:pt x="2777" y="0"/>
                      <a:pt x="2726" y="19"/>
                      <a:pt x="2682" y="63"/>
                    </a:cubicBezTo>
                    <a:cubicBezTo>
                      <a:pt x="1947" y="822"/>
                      <a:pt x="1211" y="1557"/>
                      <a:pt x="476" y="2316"/>
                    </a:cubicBezTo>
                    <a:lnTo>
                      <a:pt x="144" y="2648"/>
                    </a:lnTo>
                    <a:cubicBezTo>
                      <a:pt x="1" y="2792"/>
                      <a:pt x="141" y="2975"/>
                      <a:pt x="300" y="2975"/>
                    </a:cubicBezTo>
                    <a:cubicBezTo>
                      <a:pt x="352" y="2975"/>
                      <a:pt x="406" y="2956"/>
                      <a:pt x="452" y="2909"/>
                    </a:cubicBezTo>
                    <a:lnTo>
                      <a:pt x="2658" y="656"/>
                    </a:lnTo>
                    <a:cubicBezTo>
                      <a:pt x="2777" y="561"/>
                      <a:pt x="2872" y="442"/>
                      <a:pt x="2991" y="347"/>
                    </a:cubicBezTo>
                    <a:cubicBezTo>
                      <a:pt x="3136" y="202"/>
                      <a:pt x="2988" y="0"/>
                      <a:pt x="2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8"/>
              <p:cNvSpPr/>
              <p:nvPr/>
            </p:nvSpPr>
            <p:spPr>
              <a:xfrm>
                <a:off x="5169975" y="1973250"/>
                <a:ext cx="334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4356" extrusionOk="0">
                    <a:moveTo>
                      <a:pt x="1093" y="0"/>
                    </a:moveTo>
                    <a:cubicBezTo>
                      <a:pt x="1008" y="0"/>
                      <a:pt x="925" y="45"/>
                      <a:pt x="906" y="145"/>
                    </a:cubicBezTo>
                    <a:cubicBezTo>
                      <a:pt x="645" y="1473"/>
                      <a:pt x="336" y="2801"/>
                      <a:pt x="28" y="4106"/>
                    </a:cubicBezTo>
                    <a:cubicBezTo>
                      <a:pt x="0" y="4259"/>
                      <a:pt x="120" y="4355"/>
                      <a:pt x="238" y="4355"/>
                    </a:cubicBezTo>
                    <a:cubicBezTo>
                      <a:pt x="320" y="4355"/>
                      <a:pt x="402" y="4308"/>
                      <a:pt x="431" y="4201"/>
                    </a:cubicBezTo>
                    <a:cubicBezTo>
                      <a:pt x="740" y="2896"/>
                      <a:pt x="1024" y="1568"/>
                      <a:pt x="1309" y="239"/>
                    </a:cubicBezTo>
                    <a:cubicBezTo>
                      <a:pt x="1336" y="88"/>
                      <a:pt x="1212" y="0"/>
                      <a:pt x="10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8"/>
              <p:cNvSpPr/>
              <p:nvPr/>
            </p:nvSpPr>
            <p:spPr>
              <a:xfrm>
                <a:off x="5169050" y="1633225"/>
                <a:ext cx="246550" cy="448525"/>
              </a:xfrm>
              <a:custGeom>
                <a:avLst/>
                <a:gdLst/>
                <a:ahLst/>
                <a:cxnLst/>
                <a:rect l="l" t="t" r="r" b="b"/>
                <a:pathLst>
                  <a:path w="9862" h="17941" extrusionOk="0">
                    <a:moveTo>
                      <a:pt x="8864" y="0"/>
                    </a:moveTo>
                    <a:cubicBezTo>
                      <a:pt x="8740" y="0"/>
                      <a:pt x="8617" y="102"/>
                      <a:pt x="8676" y="248"/>
                    </a:cubicBezTo>
                    <a:cubicBezTo>
                      <a:pt x="8889" y="889"/>
                      <a:pt x="9079" y="1553"/>
                      <a:pt x="9221" y="2217"/>
                    </a:cubicBezTo>
                    <a:cubicBezTo>
                      <a:pt x="9292" y="2549"/>
                      <a:pt x="9387" y="2905"/>
                      <a:pt x="9435" y="3261"/>
                    </a:cubicBezTo>
                    <a:cubicBezTo>
                      <a:pt x="9482" y="3664"/>
                      <a:pt x="9221" y="4139"/>
                      <a:pt x="9079" y="4518"/>
                    </a:cubicBezTo>
                    <a:cubicBezTo>
                      <a:pt x="8557" y="5894"/>
                      <a:pt x="8035" y="7293"/>
                      <a:pt x="7466" y="8669"/>
                    </a:cubicBezTo>
                    <a:cubicBezTo>
                      <a:pt x="7205" y="9262"/>
                      <a:pt x="6968" y="9879"/>
                      <a:pt x="6683" y="10448"/>
                    </a:cubicBezTo>
                    <a:cubicBezTo>
                      <a:pt x="6493" y="10733"/>
                      <a:pt x="6280" y="10970"/>
                      <a:pt x="6019" y="11207"/>
                    </a:cubicBezTo>
                    <a:cubicBezTo>
                      <a:pt x="5829" y="11397"/>
                      <a:pt x="5639" y="11611"/>
                      <a:pt x="5426" y="11824"/>
                    </a:cubicBezTo>
                    <a:cubicBezTo>
                      <a:pt x="4548" y="12773"/>
                      <a:pt x="3671" y="13722"/>
                      <a:pt x="2769" y="14694"/>
                    </a:cubicBezTo>
                    <a:cubicBezTo>
                      <a:pt x="1891" y="15667"/>
                      <a:pt x="990" y="16639"/>
                      <a:pt x="112" y="17612"/>
                    </a:cubicBezTo>
                    <a:cubicBezTo>
                      <a:pt x="0" y="17761"/>
                      <a:pt x="138" y="17940"/>
                      <a:pt x="283" y="17940"/>
                    </a:cubicBezTo>
                    <a:cubicBezTo>
                      <a:pt x="322" y="17940"/>
                      <a:pt x="362" y="17927"/>
                      <a:pt x="397" y="17897"/>
                    </a:cubicBezTo>
                    <a:lnTo>
                      <a:pt x="421" y="17897"/>
                    </a:lnTo>
                    <a:cubicBezTo>
                      <a:pt x="2129" y="15975"/>
                      <a:pt x="3884" y="14078"/>
                      <a:pt x="5639" y="12204"/>
                    </a:cubicBezTo>
                    <a:cubicBezTo>
                      <a:pt x="6043" y="11777"/>
                      <a:pt x="6493" y="11350"/>
                      <a:pt x="6897" y="10899"/>
                    </a:cubicBezTo>
                    <a:cubicBezTo>
                      <a:pt x="7063" y="10638"/>
                      <a:pt x="7229" y="10330"/>
                      <a:pt x="7324" y="10021"/>
                    </a:cubicBezTo>
                    <a:cubicBezTo>
                      <a:pt x="7442" y="9713"/>
                      <a:pt x="7584" y="9405"/>
                      <a:pt x="7727" y="9096"/>
                    </a:cubicBezTo>
                    <a:cubicBezTo>
                      <a:pt x="8320" y="7697"/>
                      <a:pt x="8842" y="6297"/>
                      <a:pt x="9364" y="4898"/>
                    </a:cubicBezTo>
                    <a:cubicBezTo>
                      <a:pt x="9530" y="4471"/>
                      <a:pt x="9696" y="4044"/>
                      <a:pt x="9838" y="3617"/>
                    </a:cubicBezTo>
                    <a:cubicBezTo>
                      <a:pt x="9862" y="3451"/>
                      <a:pt x="9862" y="3285"/>
                      <a:pt x="9814" y="3142"/>
                    </a:cubicBezTo>
                    <a:cubicBezTo>
                      <a:pt x="9767" y="2905"/>
                      <a:pt x="9743" y="2692"/>
                      <a:pt x="9696" y="2454"/>
                    </a:cubicBezTo>
                    <a:cubicBezTo>
                      <a:pt x="9530" y="1672"/>
                      <a:pt x="9316" y="889"/>
                      <a:pt x="9055" y="130"/>
                    </a:cubicBezTo>
                    <a:cubicBezTo>
                      <a:pt x="9019" y="39"/>
                      <a:pt x="8941" y="0"/>
                      <a:pt x="8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8"/>
              <p:cNvSpPr/>
              <p:nvPr/>
            </p:nvSpPr>
            <p:spPr>
              <a:xfrm>
                <a:off x="5068475" y="2072350"/>
                <a:ext cx="11385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810" extrusionOk="0">
                    <a:moveTo>
                      <a:pt x="4269" y="1"/>
                    </a:moveTo>
                    <a:cubicBezTo>
                      <a:pt x="4225" y="1"/>
                      <a:pt x="4178" y="15"/>
                      <a:pt x="4135" y="47"/>
                    </a:cubicBezTo>
                    <a:cubicBezTo>
                      <a:pt x="2807" y="1518"/>
                      <a:pt x="1479" y="2988"/>
                      <a:pt x="127" y="4459"/>
                    </a:cubicBezTo>
                    <a:cubicBezTo>
                      <a:pt x="1" y="4621"/>
                      <a:pt x="133" y="4809"/>
                      <a:pt x="287" y="4809"/>
                    </a:cubicBezTo>
                    <a:cubicBezTo>
                      <a:pt x="337" y="4809"/>
                      <a:pt x="389" y="4790"/>
                      <a:pt x="435" y="4744"/>
                    </a:cubicBezTo>
                    <a:cubicBezTo>
                      <a:pt x="1763" y="3273"/>
                      <a:pt x="3092" y="1802"/>
                      <a:pt x="4444" y="332"/>
                    </a:cubicBezTo>
                    <a:cubicBezTo>
                      <a:pt x="4554" y="166"/>
                      <a:pt x="4422" y="1"/>
                      <a:pt x="4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8"/>
              <p:cNvSpPr/>
              <p:nvPr/>
            </p:nvSpPr>
            <p:spPr>
              <a:xfrm>
                <a:off x="5191600" y="1865650"/>
                <a:ext cx="3435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4708" extrusionOk="0">
                    <a:moveTo>
                      <a:pt x="1136" y="0"/>
                    </a:moveTo>
                    <a:cubicBezTo>
                      <a:pt x="1053" y="0"/>
                      <a:pt x="971" y="48"/>
                      <a:pt x="942" y="155"/>
                    </a:cubicBezTo>
                    <a:cubicBezTo>
                      <a:pt x="657" y="1602"/>
                      <a:pt x="373" y="3025"/>
                      <a:pt x="41" y="4472"/>
                    </a:cubicBezTo>
                    <a:cubicBezTo>
                      <a:pt x="0" y="4620"/>
                      <a:pt x="112" y="4707"/>
                      <a:pt x="230" y="4707"/>
                    </a:cubicBezTo>
                    <a:cubicBezTo>
                      <a:pt x="320" y="4707"/>
                      <a:pt x="413" y="4656"/>
                      <a:pt x="444" y="4543"/>
                    </a:cubicBezTo>
                    <a:cubicBezTo>
                      <a:pt x="776" y="3120"/>
                      <a:pt x="1037" y="1697"/>
                      <a:pt x="1345" y="250"/>
                    </a:cubicBezTo>
                    <a:cubicBezTo>
                      <a:pt x="1373" y="96"/>
                      <a:pt x="1253" y="0"/>
                      <a:pt x="1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8"/>
              <p:cNvSpPr/>
              <p:nvPr/>
            </p:nvSpPr>
            <p:spPr>
              <a:xfrm>
                <a:off x="5199025" y="1429175"/>
                <a:ext cx="2810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035" extrusionOk="0">
                    <a:moveTo>
                      <a:pt x="881" y="1"/>
                    </a:moveTo>
                    <a:cubicBezTo>
                      <a:pt x="800" y="1"/>
                      <a:pt x="726" y="48"/>
                      <a:pt x="716" y="156"/>
                    </a:cubicBezTo>
                    <a:cubicBezTo>
                      <a:pt x="503" y="1365"/>
                      <a:pt x="265" y="2575"/>
                      <a:pt x="28" y="3785"/>
                    </a:cubicBezTo>
                    <a:cubicBezTo>
                      <a:pt x="0" y="3938"/>
                      <a:pt x="128" y="4034"/>
                      <a:pt x="248" y="4034"/>
                    </a:cubicBezTo>
                    <a:cubicBezTo>
                      <a:pt x="332" y="4034"/>
                      <a:pt x="412" y="3987"/>
                      <a:pt x="432" y="3880"/>
                    </a:cubicBezTo>
                    <a:cubicBezTo>
                      <a:pt x="669" y="2670"/>
                      <a:pt x="906" y="1460"/>
                      <a:pt x="1096" y="250"/>
                    </a:cubicBezTo>
                    <a:cubicBezTo>
                      <a:pt x="1124" y="97"/>
                      <a:pt x="996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8"/>
              <p:cNvSpPr/>
              <p:nvPr/>
            </p:nvSpPr>
            <p:spPr>
              <a:xfrm>
                <a:off x="5197725" y="1470875"/>
                <a:ext cx="5910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370" extrusionOk="0">
                    <a:moveTo>
                      <a:pt x="2093" y="1"/>
                    </a:moveTo>
                    <a:cubicBezTo>
                      <a:pt x="2045" y="1"/>
                      <a:pt x="1996" y="23"/>
                      <a:pt x="1954" y="77"/>
                    </a:cubicBezTo>
                    <a:cubicBezTo>
                      <a:pt x="1361" y="741"/>
                      <a:pt x="768" y="1381"/>
                      <a:pt x="128" y="2022"/>
                    </a:cubicBezTo>
                    <a:cubicBezTo>
                      <a:pt x="0" y="2168"/>
                      <a:pt x="152" y="2369"/>
                      <a:pt x="305" y="2369"/>
                    </a:cubicBezTo>
                    <a:cubicBezTo>
                      <a:pt x="351" y="2369"/>
                      <a:pt x="397" y="2351"/>
                      <a:pt x="436" y="2307"/>
                    </a:cubicBezTo>
                    <a:cubicBezTo>
                      <a:pt x="1053" y="1666"/>
                      <a:pt x="1646" y="1002"/>
                      <a:pt x="2239" y="338"/>
                    </a:cubicBezTo>
                    <a:cubicBezTo>
                      <a:pt x="2363" y="196"/>
                      <a:pt x="2235" y="1"/>
                      <a:pt x="2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8"/>
              <p:cNvSpPr/>
              <p:nvPr/>
            </p:nvSpPr>
            <p:spPr>
              <a:xfrm>
                <a:off x="5123700" y="1548600"/>
                <a:ext cx="695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4795" extrusionOk="0">
                    <a:moveTo>
                      <a:pt x="956" y="0"/>
                    </a:moveTo>
                    <a:cubicBezTo>
                      <a:pt x="811" y="0"/>
                      <a:pt x="664" y="162"/>
                      <a:pt x="764" y="312"/>
                    </a:cubicBezTo>
                    <a:cubicBezTo>
                      <a:pt x="1244" y="1112"/>
                      <a:pt x="1768" y="1868"/>
                      <a:pt x="2314" y="2643"/>
                    </a:cubicBezTo>
                    <a:lnTo>
                      <a:pt x="2314" y="2643"/>
                    </a:lnTo>
                    <a:cubicBezTo>
                      <a:pt x="1513" y="6603"/>
                      <a:pt x="736" y="10585"/>
                      <a:pt x="29" y="14545"/>
                    </a:cubicBezTo>
                    <a:cubicBezTo>
                      <a:pt x="1" y="14698"/>
                      <a:pt x="121" y="14794"/>
                      <a:pt x="234" y="14794"/>
                    </a:cubicBezTo>
                    <a:cubicBezTo>
                      <a:pt x="313" y="14794"/>
                      <a:pt x="389" y="14747"/>
                      <a:pt x="408" y="14640"/>
                    </a:cubicBezTo>
                    <a:lnTo>
                      <a:pt x="432" y="14640"/>
                    </a:lnTo>
                    <a:cubicBezTo>
                      <a:pt x="788" y="12600"/>
                      <a:pt x="1191" y="10560"/>
                      <a:pt x="1571" y="8496"/>
                    </a:cubicBezTo>
                    <a:cubicBezTo>
                      <a:pt x="1784" y="7500"/>
                      <a:pt x="1998" y="6480"/>
                      <a:pt x="2187" y="5460"/>
                    </a:cubicBezTo>
                    <a:cubicBezTo>
                      <a:pt x="2306" y="4938"/>
                      <a:pt x="2401" y="4416"/>
                      <a:pt x="2496" y="3871"/>
                    </a:cubicBezTo>
                    <a:lnTo>
                      <a:pt x="2638" y="3135"/>
                    </a:lnTo>
                    <a:cubicBezTo>
                      <a:pt x="2662" y="2969"/>
                      <a:pt x="2780" y="2685"/>
                      <a:pt x="2709" y="2495"/>
                    </a:cubicBezTo>
                    <a:cubicBezTo>
                      <a:pt x="2567" y="2258"/>
                      <a:pt x="2401" y="2020"/>
                      <a:pt x="2235" y="1807"/>
                    </a:cubicBezTo>
                    <a:cubicBezTo>
                      <a:pt x="2092" y="1593"/>
                      <a:pt x="1950" y="1404"/>
                      <a:pt x="1808" y="1190"/>
                    </a:cubicBezTo>
                    <a:cubicBezTo>
                      <a:pt x="1571" y="811"/>
                      <a:pt x="1333" y="455"/>
                      <a:pt x="1120" y="99"/>
                    </a:cubicBezTo>
                    <a:cubicBezTo>
                      <a:pt x="1078" y="29"/>
                      <a:pt x="1017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8"/>
              <p:cNvSpPr/>
              <p:nvPr/>
            </p:nvSpPr>
            <p:spPr>
              <a:xfrm>
                <a:off x="5159825" y="1633700"/>
                <a:ext cx="8922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3546" extrusionOk="0">
                    <a:moveTo>
                      <a:pt x="3269" y="1"/>
                    </a:moveTo>
                    <a:cubicBezTo>
                      <a:pt x="3223" y="1"/>
                      <a:pt x="3177" y="19"/>
                      <a:pt x="3138" y="63"/>
                    </a:cubicBezTo>
                    <a:cubicBezTo>
                      <a:pt x="2118" y="1107"/>
                      <a:pt x="1051" y="2103"/>
                      <a:pt x="126" y="3218"/>
                    </a:cubicBezTo>
                    <a:cubicBezTo>
                      <a:pt x="0" y="3361"/>
                      <a:pt x="145" y="3545"/>
                      <a:pt x="295" y="3545"/>
                    </a:cubicBezTo>
                    <a:cubicBezTo>
                      <a:pt x="344" y="3545"/>
                      <a:pt x="393" y="3526"/>
                      <a:pt x="434" y="3479"/>
                    </a:cubicBezTo>
                    <a:cubicBezTo>
                      <a:pt x="1359" y="2364"/>
                      <a:pt x="2403" y="1368"/>
                      <a:pt x="3423" y="348"/>
                    </a:cubicBezTo>
                    <a:cubicBezTo>
                      <a:pt x="3568" y="202"/>
                      <a:pt x="3421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8"/>
              <p:cNvSpPr/>
              <p:nvPr/>
            </p:nvSpPr>
            <p:spPr>
              <a:xfrm>
                <a:off x="5405500" y="1635750"/>
                <a:ext cx="40350" cy="898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592" extrusionOk="0">
                    <a:moveTo>
                      <a:pt x="1403" y="1"/>
                    </a:moveTo>
                    <a:cubicBezTo>
                      <a:pt x="1305" y="1"/>
                      <a:pt x="1231" y="68"/>
                      <a:pt x="1210" y="171"/>
                    </a:cubicBezTo>
                    <a:cubicBezTo>
                      <a:pt x="807" y="1215"/>
                      <a:pt x="404" y="2282"/>
                      <a:pt x="24" y="3350"/>
                    </a:cubicBezTo>
                    <a:cubicBezTo>
                      <a:pt x="0" y="3445"/>
                      <a:pt x="72" y="3563"/>
                      <a:pt x="190" y="3587"/>
                    </a:cubicBezTo>
                    <a:cubicBezTo>
                      <a:pt x="202" y="3590"/>
                      <a:pt x="215" y="3591"/>
                      <a:pt x="228" y="3591"/>
                    </a:cubicBezTo>
                    <a:cubicBezTo>
                      <a:pt x="314" y="3591"/>
                      <a:pt x="407" y="3524"/>
                      <a:pt x="427" y="3421"/>
                    </a:cubicBezTo>
                    <a:lnTo>
                      <a:pt x="404" y="3421"/>
                    </a:lnTo>
                    <a:lnTo>
                      <a:pt x="1590" y="242"/>
                    </a:lnTo>
                    <a:cubicBezTo>
                      <a:pt x="1613" y="147"/>
                      <a:pt x="1542" y="29"/>
                      <a:pt x="1447" y="5"/>
                    </a:cubicBezTo>
                    <a:cubicBezTo>
                      <a:pt x="1432" y="2"/>
                      <a:pt x="1417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8"/>
              <p:cNvSpPr/>
              <p:nvPr/>
            </p:nvSpPr>
            <p:spPr>
              <a:xfrm>
                <a:off x="5181825" y="1519925"/>
                <a:ext cx="28700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963" extrusionOk="0">
                    <a:moveTo>
                      <a:pt x="910" y="0"/>
                    </a:moveTo>
                    <a:cubicBezTo>
                      <a:pt x="827" y="0"/>
                      <a:pt x="746" y="47"/>
                      <a:pt x="716" y="155"/>
                    </a:cubicBezTo>
                    <a:cubicBezTo>
                      <a:pt x="479" y="1341"/>
                      <a:pt x="242" y="2527"/>
                      <a:pt x="28" y="3713"/>
                    </a:cubicBezTo>
                    <a:cubicBezTo>
                      <a:pt x="0" y="3866"/>
                      <a:pt x="120" y="3962"/>
                      <a:pt x="233" y="3962"/>
                    </a:cubicBezTo>
                    <a:cubicBezTo>
                      <a:pt x="312" y="3962"/>
                      <a:pt x="388" y="3915"/>
                      <a:pt x="408" y="3808"/>
                    </a:cubicBezTo>
                    <a:cubicBezTo>
                      <a:pt x="645" y="2622"/>
                      <a:pt x="859" y="1436"/>
                      <a:pt x="1120" y="250"/>
                    </a:cubicBezTo>
                    <a:cubicBezTo>
                      <a:pt x="1147" y="96"/>
                      <a:pt x="1028" y="0"/>
                      <a:pt x="9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8"/>
              <p:cNvSpPr/>
              <p:nvPr/>
            </p:nvSpPr>
            <p:spPr>
              <a:xfrm>
                <a:off x="5331950" y="1802725"/>
                <a:ext cx="103300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4114" extrusionOk="0">
                    <a:moveTo>
                      <a:pt x="3832" y="0"/>
                    </a:moveTo>
                    <a:cubicBezTo>
                      <a:pt x="3786" y="0"/>
                      <a:pt x="3740" y="19"/>
                      <a:pt x="3701" y="63"/>
                    </a:cubicBezTo>
                    <a:cubicBezTo>
                      <a:pt x="2515" y="1320"/>
                      <a:pt x="1329" y="2553"/>
                      <a:pt x="143" y="3787"/>
                    </a:cubicBezTo>
                    <a:cubicBezTo>
                      <a:pt x="0" y="3930"/>
                      <a:pt x="141" y="4114"/>
                      <a:pt x="289" y="4114"/>
                    </a:cubicBezTo>
                    <a:cubicBezTo>
                      <a:pt x="338" y="4114"/>
                      <a:pt x="387" y="4094"/>
                      <a:pt x="428" y="4048"/>
                    </a:cubicBezTo>
                    <a:cubicBezTo>
                      <a:pt x="1614" y="2814"/>
                      <a:pt x="2800" y="1581"/>
                      <a:pt x="3986" y="347"/>
                    </a:cubicBezTo>
                    <a:cubicBezTo>
                      <a:pt x="4132" y="202"/>
                      <a:pt x="3984" y="0"/>
                      <a:pt x="3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8"/>
              <p:cNvSpPr/>
              <p:nvPr/>
            </p:nvSpPr>
            <p:spPr>
              <a:xfrm>
                <a:off x="5030800" y="1648975"/>
                <a:ext cx="60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5916" extrusionOk="0">
                    <a:moveTo>
                      <a:pt x="257" y="1"/>
                    </a:moveTo>
                    <a:cubicBezTo>
                      <a:pt x="130" y="1"/>
                      <a:pt x="0" y="111"/>
                      <a:pt x="44" y="259"/>
                    </a:cubicBezTo>
                    <a:cubicBezTo>
                      <a:pt x="685" y="2109"/>
                      <a:pt x="1325" y="3936"/>
                      <a:pt x="1966" y="5786"/>
                    </a:cubicBezTo>
                    <a:cubicBezTo>
                      <a:pt x="1993" y="5876"/>
                      <a:pt x="2068" y="5915"/>
                      <a:pt x="2146" y="5915"/>
                    </a:cubicBezTo>
                    <a:cubicBezTo>
                      <a:pt x="2272" y="5915"/>
                      <a:pt x="2404" y="5814"/>
                      <a:pt x="2345" y="5667"/>
                    </a:cubicBezTo>
                    <a:cubicBezTo>
                      <a:pt x="1705" y="3817"/>
                      <a:pt x="1088" y="1967"/>
                      <a:pt x="448" y="140"/>
                    </a:cubicBezTo>
                    <a:cubicBezTo>
                      <a:pt x="412" y="42"/>
                      <a:pt x="335" y="1"/>
                      <a:pt x="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18"/>
            <p:cNvGrpSpPr/>
            <p:nvPr/>
          </p:nvGrpSpPr>
          <p:grpSpPr>
            <a:xfrm rot="-1785716">
              <a:off x="8586503" y="2268278"/>
              <a:ext cx="687929" cy="1172806"/>
              <a:chOff x="2714375" y="2781025"/>
              <a:chExt cx="687925" cy="1172800"/>
            </a:xfrm>
          </p:grpSpPr>
          <p:sp>
            <p:nvSpPr>
              <p:cNvPr id="1628" name="Google Shape;1628;p18"/>
              <p:cNvSpPr/>
              <p:nvPr/>
            </p:nvSpPr>
            <p:spPr>
              <a:xfrm>
                <a:off x="2721475" y="2784550"/>
                <a:ext cx="674300" cy="572275"/>
              </a:xfrm>
              <a:custGeom>
                <a:avLst/>
                <a:gdLst/>
                <a:ahLst/>
                <a:cxnLst/>
                <a:rect l="l" t="t" r="r" b="b"/>
                <a:pathLst>
                  <a:path w="26972" h="22891" extrusionOk="0">
                    <a:moveTo>
                      <a:pt x="25594" y="0"/>
                    </a:moveTo>
                    <a:cubicBezTo>
                      <a:pt x="25525" y="0"/>
                      <a:pt x="25453" y="8"/>
                      <a:pt x="25382" y="24"/>
                    </a:cubicBezTo>
                    <a:cubicBezTo>
                      <a:pt x="25192" y="72"/>
                      <a:pt x="25026" y="214"/>
                      <a:pt x="24908" y="380"/>
                    </a:cubicBezTo>
                    <a:cubicBezTo>
                      <a:pt x="24813" y="570"/>
                      <a:pt x="24765" y="783"/>
                      <a:pt x="24813" y="973"/>
                    </a:cubicBezTo>
                    <a:cubicBezTo>
                      <a:pt x="24837" y="1044"/>
                      <a:pt x="24884" y="1115"/>
                      <a:pt x="24908" y="1186"/>
                    </a:cubicBezTo>
                    <a:cubicBezTo>
                      <a:pt x="24979" y="1305"/>
                      <a:pt x="25074" y="1400"/>
                      <a:pt x="25192" y="1447"/>
                    </a:cubicBezTo>
                    <a:lnTo>
                      <a:pt x="25192" y="1471"/>
                    </a:lnTo>
                    <a:cubicBezTo>
                      <a:pt x="25216" y="1471"/>
                      <a:pt x="25216" y="1471"/>
                      <a:pt x="25240" y="1495"/>
                    </a:cubicBezTo>
                    <a:cubicBezTo>
                      <a:pt x="25264" y="1495"/>
                      <a:pt x="25287" y="1518"/>
                      <a:pt x="25335" y="1518"/>
                    </a:cubicBezTo>
                    <a:lnTo>
                      <a:pt x="25619" y="1566"/>
                    </a:lnTo>
                    <a:lnTo>
                      <a:pt x="25619" y="1542"/>
                    </a:lnTo>
                    <a:lnTo>
                      <a:pt x="25762" y="1542"/>
                    </a:lnTo>
                    <a:cubicBezTo>
                      <a:pt x="25904" y="1495"/>
                      <a:pt x="26046" y="1400"/>
                      <a:pt x="26141" y="1305"/>
                    </a:cubicBezTo>
                    <a:cubicBezTo>
                      <a:pt x="26165" y="1258"/>
                      <a:pt x="26212" y="1234"/>
                      <a:pt x="26212" y="1186"/>
                    </a:cubicBezTo>
                    <a:lnTo>
                      <a:pt x="26236" y="1186"/>
                    </a:lnTo>
                    <a:cubicBezTo>
                      <a:pt x="26284" y="1115"/>
                      <a:pt x="26307" y="1044"/>
                      <a:pt x="26331" y="973"/>
                    </a:cubicBezTo>
                    <a:cubicBezTo>
                      <a:pt x="26355" y="831"/>
                      <a:pt x="26355" y="712"/>
                      <a:pt x="26331" y="593"/>
                    </a:cubicBezTo>
                    <a:lnTo>
                      <a:pt x="26355" y="570"/>
                    </a:lnTo>
                    <a:cubicBezTo>
                      <a:pt x="26307" y="380"/>
                      <a:pt x="26165" y="190"/>
                      <a:pt x="25975" y="95"/>
                    </a:cubicBezTo>
                    <a:cubicBezTo>
                      <a:pt x="25865" y="32"/>
                      <a:pt x="25733" y="0"/>
                      <a:pt x="25594" y="0"/>
                    </a:cubicBezTo>
                    <a:close/>
                    <a:moveTo>
                      <a:pt x="23069" y="464"/>
                    </a:moveTo>
                    <a:cubicBezTo>
                      <a:pt x="23000" y="464"/>
                      <a:pt x="22931" y="475"/>
                      <a:pt x="22868" y="498"/>
                    </a:cubicBezTo>
                    <a:cubicBezTo>
                      <a:pt x="22654" y="546"/>
                      <a:pt x="22488" y="665"/>
                      <a:pt x="22393" y="854"/>
                    </a:cubicBezTo>
                    <a:cubicBezTo>
                      <a:pt x="22227" y="1091"/>
                      <a:pt x="22227" y="1400"/>
                      <a:pt x="22393" y="1661"/>
                    </a:cubicBezTo>
                    <a:cubicBezTo>
                      <a:pt x="22465" y="1756"/>
                      <a:pt x="22559" y="1851"/>
                      <a:pt x="22678" y="1922"/>
                    </a:cubicBezTo>
                    <a:cubicBezTo>
                      <a:pt x="22702" y="1945"/>
                      <a:pt x="22702" y="1945"/>
                      <a:pt x="22725" y="1945"/>
                    </a:cubicBezTo>
                    <a:cubicBezTo>
                      <a:pt x="22749" y="1969"/>
                      <a:pt x="22797" y="1969"/>
                      <a:pt x="22820" y="1969"/>
                    </a:cubicBezTo>
                    <a:cubicBezTo>
                      <a:pt x="22915" y="1993"/>
                      <a:pt x="23034" y="2017"/>
                      <a:pt x="23129" y="2040"/>
                    </a:cubicBezTo>
                    <a:lnTo>
                      <a:pt x="23176" y="2017"/>
                    </a:lnTo>
                    <a:lnTo>
                      <a:pt x="23271" y="2017"/>
                    </a:lnTo>
                    <a:cubicBezTo>
                      <a:pt x="23413" y="1969"/>
                      <a:pt x="23556" y="1898"/>
                      <a:pt x="23651" y="1779"/>
                    </a:cubicBezTo>
                    <a:cubicBezTo>
                      <a:pt x="23698" y="1732"/>
                      <a:pt x="23722" y="1708"/>
                      <a:pt x="23745" y="1661"/>
                    </a:cubicBezTo>
                    <a:cubicBezTo>
                      <a:pt x="23793" y="1590"/>
                      <a:pt x="23817" y="1495"/>
                      <a:pt x="23817" y="1424"/>
                    </a:cubicBezTo>
                    <a:cubicBezTo>
                      <a:pt x="23864" y="1305"/>
                      <a:pt x="23840" y="1163"/>
                      <a:pt x="23793" y="1068"/>
                    </a:cubicBezTo>
                    <a:cubicBezTo>
                      <a:pt x="23769" y="854"/>
                      <a:pt x="23651" y="688"/>
                      <a:pt x="23461" y="593"/>
                    </a:cubicBezTo>
                    <a:lnTo>
                      <a:pt x="23461" y="570"/>
                    </a:lnTo>
                    <a:cubicBezTo>
                      <a:pt x="23350" y="506"/>
                      <a:pt x="23208" y="464"/>
                      <a:pt x="23069" y="464"/>
                    </a:cubicBezTo>
                    <a:close/>
                    <a:moveTo>
                      <a:pt x="13828" y="902"/>
                    </a:moveTo>
                    <a:cubicBezTo>
                      <a:pt x="13759" y="902"/>
                      <a:pt x="13688" y="910"/>
                      <a:pt x="13617" y="925"/>
                    </a:cubicBezTo>
                    <a:cubicBezTo>
                      <a:pt x="13427" y="973"/>
                      <a:pt x="13261" y="1091"/>
                      <a:pt x="13166" y="1281"/>
                    </a:cubicBezTo>
                    <a:lnTo>
                      <a:pt x="13142" y="1258"/>
                    </a:lnTo>
                    <a:cubicBezTo>
                      <a:pt x="13047" y="1447"/>
                      <a:pt x="13024" y="1661"/>
                      <a:pt x="13047" y="1851"/>
                    </a:cubicBezTo>
                    <a:cubicBezTo>
                      <a:pt x="13071" y="1922"/>
                      <a:pt x="13095" y="1993"/>
                      <a:pt x="13142" y="2064"/>
                    </a:cubicBezTo>
                    <a:cubicBezTo>
                      <a:pt x="13213" y="2183"/>
                      <a:pt x="13308" y="2278"/>
                      <a:pt x="13427" y="2325"/>
                    </a:cubicBezTo>
                    <a:cubicBezTo>
                      <a:pt x="13451" y="2349"/>
                      <a:pt x="13451" y="2349"/>
                      <a:pt x="13474" y="2372"/>
                    </a:cubicBezTo>
                    <a:cubicBezTo>
                      <a:pt x="13522" y="2372"/>
                      <a:pt x="13546" y="2396"/>
                      <a:pt x="13593" y="2396"/>
                    </a:cubicBezTo>
                    <a:cubicBezTo>
                      <a:pt x="13688" y="2420"/>
                      <a:pt x="13783" y="2444"/>
                      <a:pt x="13878" y="2444"/>
                    </a:cubicBezTo>
                    <a:lnTo>
                      <a:pt x="13996" y="2444"/>
                    </a:lnTo>
                    <a:cubicBezTo>
                      <a:pt x="14139" y="2396"/>
                      <a:pt x="14281" y="2325"/>
                      <a:pt x="14399" y="2206"/>
                    </a:cubicBezTo>
                    <a:cubicBezTo>
                      <a:pt x="14423" y="2183"/>
                      <a:pt x="14471" y="2135"/>
                      <a:pt x="14494" y="2088"/>
                    </a:cubicBezTo>
                    <a:lnTo>
                      <a:pt x="14494" y="2064"/>
                    </a:lnTo>
                    <a:cubicBezTo>
                      <a:pt x="14518" y="1993"/>
                      <a:pt x="14566" y="1922"/>
                      <a:pt x="14589" y="1851"/>
                    </a:cubicBezTo>
                    <a:cubicBezTo>
                      <a:pt x="14613" y="1732"/>
                      <a:pt x="14589" y="1613"/>
                      <a:pt x="14566" y="1495"/>
                    </a:cubicBezTo>
                    <a:cubicBezTo>
                      <a:pt x="14518" y="1281"/>
                      <a:pt x="14399" y="1115"/>
                      <a:pt x="14210" y="997"/>
                    </a:cubicBezTo>
                    <a:cubicBezTo>
                      <a:pt x="14099" y="933"/>
                      <a:pt x="13967" y="902"/>
                      <a:pt x="13828" y="902"/>
                    </a:cubicBezTo>
                    <a:close/>
                    <a:moveTo>
                      <a:pt x="16096" y="2444"/>
                    </a:moveTo>
                    <a:cubicBezTo>
                      <a:pt x="16029" y="2444"/>
                      <a:pt x="15961" y="2452"/>
                      <a:pt x="15894" y="2467"/>
                    </a:cubicBezTo>
                    <a:cubicBezTo>
                      <a:pt x="15704" y="2538"/>
                      <a:pt x="15538" y="2657"/>
                      <a:pt x="15443" y="2847"/>
                    </a:cubicBezTo>
                    <a:cubicBezTo>
                      <a:pt x="15325" y="3013"/>
                      <a:pt x="15301" y="3226"/>
                      <a:pt x="15348" y="3440"/>
                    </a:cubicBezTo>
                    <a:lnTo>
                      <a:pt x="15348" y="3416"/>
                    </a:lnTo>
                    <a:cubicBezTo>
                      <a:pt x="15372" y="3487"/>
                      <a:pt x="15419" y="3558"/>
                      <a:pt x="15443" y="3630"/>
                    </a:cubicBezTo>
                    <a:cubicBezTo>
                      <a:pt x="15514" y="3725"/>
                      <a:pt x="15633" y="3819"/>
                      <a:pt x="15728" y="3891"/>
                    </a:cubicBezTo>
                    <a:lnTo>
                      <a:pt x="15775" y="3891"/>
                    </a:lnTo>
                    <a:cubicBezTo>
                      <a:pt x="15918" y="3962"/>
                      <a:pt x="16060" y="3985"/>
                      <a:pt x="16202" y="3985"/>
                    </a:cubicBezTo>
                    <a:lnTo>
                      <a:pt x="16297" y="3985"/>
                    </a:lnTo>
                    <a:cubicBezTo>
                      <a:pt x="16463" y="3938"/>
                      <a:pt x="16582" y="3867"/>
                      <a:pt x="16700" y="3748"/>
                    </a:cubicBezTo>
                    <a:lnTo>
                      <a:pt x="16772" y="3630"/>
                    </a:lnTo>
                    <a:lnTo>
                      <a:pt x="16795" y="3630"/>
                    </a:lnTo>
                    <a:cubicBezTo>
                      <a:pt x="16819" y="3558"/>
                      <a:pt x="16866" y="3487"/>
                      <a:pt x="16890" y="3392"/>
                    </a:cubicBezTo>
                    <a:cubicBezTo>
                      <a:pt x="16890" y="3274"/>
                      <a:pt x="16890" y="3155"/>
                      <a:pt x="16866" y="3037"/>
                    </a:cubicBezTo>
                    <a:cubicBezTo>
                      <a:pt x="16819" y="2847"/>
                      <a:pt x="16700" y="2657"/>
                      <a:pt x="16511" y="2562"/>
                    </a:cubicBezTo>
                    <a:cubicBezTo>
                      <a:pt x="16381" y="2481"/>
                      <a:pt x="16240" y="2444"/>
                      <a:pt x="16096" y="2444"/>
                    </a:cubicBezTo>
                    <a:close/>
                    <a:moveTo>
                      <a:pt x="9494" y="4133"/>
                    </a:moveTo>
                    <a:cubicBezTo>
                      <a:pt x="9438" y="4133"/>
                      <a:pt x="9380" y="4139"/>
                      <a:pt x="9323" y="4151"/>
                    </a:cubicBezTo>
                    <a:cubicBezTo>
                      <a:pt x="9133" y="4199"/>
                      <a:pt x="8967" y="4341"/>
                      <a:pt x="8849" y="4531"/>
                    </a:cubicBezTo>
                    <a:cubicBezTo>
                      <a:pt x="8754" y="4697"/>
                      <a:pt x="8706" y="4911"/>
                      <a:pt x="8754" y="5124"/>
                    </a:cubicBezTo>
                    <a:cubicBezTo>
                      <a:pt x="8801" y="5314"/>
                      <a:pt x="8944" y="5480"/>
                      <a:pt x="9133" y="5598"/>
                    </a:cubicBezTo>
                    <a:cubicBezTo>
                      <a:pt x="9251" y="5657"/>
                      <a:pt x="9384" y="5700"/>
                      <a:pt x="9533" y="5700"/>
                    </a:cubicBezTo>
                    <a:cubicBezTo>
                      <a:pt x="9565" y="5700"/>
                      <a:pt x="9598" y="5698"/>
                      <a:pt x="9632" y="5693"/>
                    </a:cubicBezTo>
                    <a:lnTo>
                      <a:pt x="9726" y="5693"/>
                    </a:lnTo>
                    <a:cubicBezTo>
                      <a:pt x="9869" y="5646"/>
                      <a:pt x="10011" y="5575"/>
                      <a:pt x="10106" y="5456"/>
                    </a:cubicBezTo>
                    <a:lnTo>
                      <a:pt x="10201" y="5314"/>
                    </a:lnTo>
                    <a:cubicBezTo>
                      <a:pt x="10248" y="5243"/>
                      <a:pt x="10272" y="5171"/>
                      <a:pt x="10296" y="5100"/>
                    </a:cubicBezTo>
                    <a:cubicBezTo>
                      <a:pt x="10319" y="4982"/>
                      <a:pt x="10319" y="4839"/>
                      <a:pt x="10296" y="4721"/>
                    </a:cubicBezTo>
                    <a:cubicBezTo>
                      <a:pt x="10248" y="4531"/>
                      <a:pt x="10106" y="4341"/>
                      <a:pt x="9916" y="4246"/>
                    </a:cubicBezTo>
                    <a:cubicBezTo>
                      <a:pt x="9795" y="4177"/>
                      <a:pt x="9648" y="4133"/>
                      <a:pt x="9494" y="4133"/>
                    </a:cubicBezTo>
                    <a:close/>
                    <a:moveTo>
                      <a:pt x="6977" y="4152"/>
                    </a:moveTo>
                    <a:cubicBezTo>
                      <a:pt x="6910" y="4152"/>
                      <a:pt x="6845" y="4160"/>
                      <a:pt x="6785" y="4175"/>
                    </a:cubicBezTo>
                    <a:cubicBezTo>
                      <a:pt x="6572" y="4223"/>
                      <a:pt x="6406" y="4365"/>
                      <a:pt x="6334" y="4555"/>
                    </a:cubicBezTo>
                    <a:cubicBezTo>
                      <a:pt x="6216" y="4721"/>
                      <a:pt x="6168" y="4934"/>
                      <a:pt x="6240" y="5148"/>
                    </a:cubicBezTo>
                    <a:lnTo>
                      <a:pt x="6240" y="5124"/>
                    </a:lnTo>
                    <a:cubicBezTo>
                      <a:pt x="6287" y="5338"/>
                      <a:pt x="6429" y="5504"/>
                      <a:pt x="6595" y="5598"/>
                    </a:cubicBezTo>
                    <a:cubicBezTo>
                      <a:pt x="6725" y="5680"/>
                      <a:pt x="6866" y="5716"/>
                      <a:pt x="7002" y="5716"/>
                    </a:cubicBezTo>
                    <a:cubicBezTo>
                      <a:pt x="7066" y="5716"/>
                      <a:pt x="7128" y="5708"/>
                      <a:pt x="7188" y="5693"/>
                    </a:cubicBezTo>
                    <a:cubicBezTo>
                      <a:pt x="7354" y="5646"/>
                      <a:pt x="7497" y="5575"/>
                      <a:pt x="7592" y="5456"/>
                    </a:cubicBezTo>
                    <a:cubicBezTo>
                      <a:pt x="7615" y="5409"/>
                      <a:pt x="7639" y="5385"/>
                      <a:pt x="7663" y="5338"/>
                    </a:cubicBezTo>
                    <a:cubicBezTo>
                      <a:pt x="7710" y="5266"/>
                      <a:pt x="7734" y="5171"/>
                      <a:pt x="7758" y="5100"/>
                    </a:cubicBezTo>
                    <a:cubicBezTo>
                      <a:pt x="7805" y="4768"/>
                      <a:pt x="7663" y="4436"/>
                      <a:pt x="7402" y="4270"/>
                    </a:cubicBezTo>
                    <a:cubicBezTo>
                      <a:pt x="7272" y="4189"/>
                      <a:pt x="7120" y="4152"/>
                      <a:pt x="6977" y="4152"/>
                    </a:cubicBezTo>
                    <a:close/>
                    <a:moveTo>
                      <a:pt x="19180" y="5647"/>
                    </a:moveTo>
                    <a:cubicBezTo>
                      <a:pt x="19113" y="5647"/>
                      <a:pt x="19045" y="5655"/>
                      <a:pt x="18978" y="5670"/>
                    </a:cubicBezTo>
                    <a:cubicBezTo>
                      <a:pt x="18788" y="5717"/>
                      <a:pt x="18622" y="5859"/>
                      <a:pt x="18527" y="6049"/>
                    </a:cubicBezTo>
                    <a:cubicBezTo>
                      <a:pt x="18408" y="6215"/>
                      <a:pt x="18385" y="6429"/>
                      <a:pt x="18432" y="6642"/>
                    </a:cubicBezTo>
                    <a:cubicBezTo>
                      <a:pt x="18432" y="6666"/>
                      <a:pt x="18456" y="6690"/>
                      <a:pt x="18456" y="6713"/>
                    </a:cubicBezTo>
                    <a:cubicBezTo>
                      <a:pt x="18456" y="6761"/>
                      <a:pt x="18479" y="6808"/>
                      <a:pt x="18527" y="6856"/>
                    </a:cubicBezTo>
                    <a:cubicBezTo>
                      <a:pt x="18598" y="6951"/>
                      <a:pt x="18693" y="7045"/>
                      <a:pt x="18812" y="7117"/>
                    </a:cubicBezTo>
                    <a:cubicBezTo>
                      <a:pt x="18812" y="7140"/>
                      <a:pt x="18835" y="7140"/>
                      <a:pt x="18859" y="7140"/>
                    </a:cubicBezTo>
                    <a:cubicBezTo>
                      <a:pt x="18883" y="7164"/>
                      <a:pt x="18906" y="7188"/>
                      <a:pt x="18954" y="7188"/>
                    </a:cubicBezTo>
                    <a:cubicBezTo>
                      <a:pt x="19049" y="7211"/>
                      <a:pt x="19144" y="7235"/>
                      <a:pt x="19239" y="7235"/>
                    </a:cubicBezTo>
                    <a:lnTo>
                      <a:pt x="19262" y="7235"/>
                    </a:lnTo>
                    <a:lnTo>
                      <a:pt x="19286" y="7211"/>
                    </a:lnTo>
                    <a:lnTo>
                      <a:pt x="19333" y="7211"/>
                    </a:lnTo>
                    <a:cubicBezTo>
                      <a:pt x="19333" y="7211"/>
                      <a:pt x="19357" y="7211"/>
                      <a:pt x="19381" y="7188"/>
                    </a:cubicBezTo>
                    <a:cubicBezTo>
                      <a:pt x="19523" y="7164"/>
                      <a:pt x="19665" y="7069"/>
                      <a:pt x="19760" y="6951"/>
                    </a:cubicBezTo>
                    <a:cubicBezTo>
                      <a:pt x="19784" y="6927"/>
                      <a:pt x="19832" y="6879"/>
                      <a:pt x="19855" y="6832"/>
                    </a:cubicBezTo>
                    <a:lnTo>
                      <a:pt x="19879" y="6832"/>
                    </a:lnTo>
                    <a:cubicBezTo>
                      <a:pt x="19903" y="6761"/>
                      <a:pt x="19950" y="6690"/>
                      <a:pt x="19950" y="6595"/>
                    </a:cubicBezTo>
                    <a:cubicBezTo>
                      <a:pt x="19998" y="6476"/>
                      <a:pt x="19974" y="6358"/>
                      <a:pt x="19926" y="6239"/>
                    </a:cubicBezTo>
                    <a:cubicBezTo>
                      <a:pt x="19903" y="6049"/>
                      <a:pt x="19760" y="5859"/>
                      <a:pt x="19594" y="5765"/>
                    </a:cubicBezTo>
                    <a:cubicBezTo>
                      <a:pt x="19465" y="5683"/>
                      <a:pt x="19324" y="5647"/>
                      <a:pt x="19180" y="5647"/>
                    </a:cubicBezTo>
                    <a:close/>
                    <a:moveTo>
                      <a:pt x="25526" y="6033"/>
                    </a:moveTo>
                    <a:cubicBezTo>
                      <a:pt x="25447" y="6033"/>
                      <a:pt x="25367" y="6046"/>
                      <a:pt x="25287" y="6073"/>
                    </a:cubicBezTo>
                    <a:cubicBezTo>
                      <a:pt x="25098" y="6120"/>
                      <a:pt x="24932" y="6239"/>
                      <a:pt x="24837" y="6429"/>
                    </a:cubicBezTo>
                    <a:cubicBezTo>
                      <a:pt x="24718" y="6595"/>
                      <a:pt x="24671" y="6808"/>
                      <a:pt x="24718" y="7022"/>
                    </a:cubicBezTo>
                    <a:lnTo>
                      <a:pt x="24742" y="7069"/>
                    </a:lnTo>
                    <a:cubicBezTo>
                      <a:pt x="24765" y="7140"/>
                      <a:pt x="24789" y="7188"/>
                      <a:pt x="24813" y="7235"/>
                    </a:cubicBezTo>
                    <a:cubicBezTo>
                      <a:pt x="24884" y="7330"/>
                      <a:pt x="24979" y="7425"/>
                      <a:pt x="25098" y="7496"/>
                    </a:cubicBezTo>
                    <a:lnTo>
                      <a:pt x="25145" y="7496"/>
                    </a:lnTo>
                    <a:lnTo>
                      <a:pt x="25240" y="7567"/>
                    </a:lnTo>
                    <a:cubicBezTo>
                      <a:pt x="25335" y="7591"/>
                      <a:pt x="25430" y="7591"/>
                      <a:pt x="25525" y="7591"/>
                    </a:cubicBezTo>
                    <a:cubicBezTo>
                      <a:pt x="25525" y="7579"/>
                      <a:pt x="25530" y="7573"/>
                      <a:pt x="25536" y="7573"/>
                    </a:cubicBezTo>
                    <a:cubicBezTo>
                      <a:pt x="25542" y="7573"/>
                      <a:pt x="25548" y="7579"/>
                      <a:pt x="25548" y="7591"/>
                    </a:cubicBezTo>
                    <a:lnTo>
                      <a:pt x="25667" y="7591"/>
                    </a:lnTo>
                    <a:cubicBezTo>
                      <a:pt x="25809" y="7544"/>
                      <a:pt x="25952" y="7472"/>
                      <a:pt x="26046" y="7354"/>
                    </a:cubicBezTo>
                    <a:cubicBezTo>
                      <a:pt x="26094" y="7330"/>
                      <a:pt x="26141" y="7283"/>
                      <a:pt x="26165" y="7235"/>
                    </a:cubicBezTo>
                    <a:lnTo>
                      <a:pt x="26165" y="7211"/>
                    </a:lnTo>
                    <a:cubicBezTo>
                      <a:pt x="26189" y="7140"/>
                      <a:pt x="26212" y="7069"/>
                      <a:pt x="26236" y="6998"/>
                    </a:cubicBezTo>
                    <a:cubicBezTo>
                      <a:pt x="26260" y="6879"/>
                      <a:pt x="26260" y="6761"/>
                      <a:pt x="26236" y="6642"/>
                    </a:cubicBezTo>
                    <a:cubicBezTo>
                      <a:pt x="26189" y="6429"/>
                      <a:pt x="26070" y="6263"/>
                      <a:pt x="25904" y="6144"/>
                    </a:cubicBezTo>
                    <a:cubicBezTo>
                      <a:pt x="25785" y="6070"/>
                      <a:pt x="25658" y="6033"/>
                      <a:pt x="25526" y="6033"/>
                    </a:cubicBezTo>
                    <a:close/>
                    <a:moveTo>
                      <a:pt x="834" y="8583"/>
                    </a:moveTo>
                    <a:cubicBezTo>
                      <a:pt x="559" y="8583"/>
                      <a:pt x="297" y="8731"/>
                      <a:pt x="167" y="8991"/>
                    </a:cubicBezTo>
                    <a:cubicBezTo>
                      <a:pt x="48" y="9157"/>
                      <a:pt x="1" y="9370"/>
                      <a:pt x="72" y="9584"/>
                    </a:cubicBezTo>
                    <a:cubicBezTo>
                      <a:pt x="120" y="9773"/>
                      <a:pt x="262" y="9963"/>
                      <a:pt x="428" y="10058"/>
                    </a:cubicBezTo>
                    <a:lnTo>
                      <a:pt x="428" y="10034"/>
                    </a:lnTo>
                    <a:cubicBezTo>
                      <a:pt x="558" y="10115"/>
                      <a:pt x="698" y="10152"/>
                      <a:pt x="835" y="10152"/>
                    </a:cubicBezTo>
                    <a:cubicBezTo>
                      <a:pt x="898" y="10152"/>
                      <a:pt x="961" y="10144"/>
                      <a:pt x="1021" y="10129"/>
                    </a:cubicBezTo>
                    <a:cubicBezTo>
                      <a:pt x="1211" y="10082"/>
                      <a:pt x="1377" y="9939"/>
                      <a:pt x="1495" y="9773"/>
                    </a:cubicBezTo>
                    <a:cubicBezTo>
                      <a:pt x="1519" y="9702"/>
                      <a:pt x="1543" y="9631"/>
                      <a:pt x="1590" y="9560"/>
                    </a:cubicBezTo>
                    <a:cubicBezTo>
                      <a:pt x="1614" y="9441"/>
                      <a:pt x="1614" y="9299"/>
                      <a:pt x="1590" y="9180"/>
                    </a:cubicBezTo>
                    <a:cubicBezTo>
                      <a:pt x="1543" y="8967"/>
                      <a:pt x="1400" y="8801"/>
                      <a:pt x="1211" y="8682"/>
                    </a:cubicBezTo>
                    <a:cubicBezTo>
                      <a:pt x="1090" y="8615"/>
                      <a:pt x="961" y="8583"/>
                      <a:pt x="834" y="8583"/>
                    </a:cubicBezTo>
                    <a:close/>
                    <a:moveTo>
                      <a:pt x="26196" y="11536"/>
                    </a:moveTo>
                    <a:cubicBezTo>
                      <a:pt x="26121" y="11536"/>
                      <a:pt x="26046" y="11549"/>
                      <a:pt x="25975" y="11576"/>
                    </a:cubicBezTo>
                    <a:cubicBezTo>
                      <a:pt x="25762" y="11624"/>
                      <a:pt x="25596" y="11742"/>
                      <a:pt x="25501" y="11932"/>
                    </a:cubicBezTo>
                    <a:lnTo>
                      <a:pt x="25501" y="11908"/>
                    </a:lnTo>
                    <a:cubicBezTo>
                      <a:pt x="25406" y="12098"/>
                      <a:pt x="25382" y="12311"/>
                      <a:pt x="25430" y="12501"/>
                    </a:cubicBezTo>
                    <a:cubicBezTo>
                      <a:pt x="25430" y="12525"/>
                      <a:pt x="25453" y="12549"/>
                      <a:pt x="25453" y="12572"/>
                    </a:cubicBezTo>
                    <a:cubicBezTo>
                      <a:pt x="25477" y="12620"/>
                      <a:pt x="25501" y="12667"/>
                      <a:pt x="25525" y="12715"/>
                    </a:cubicBezTo>
                    <a:cubicBezTo>
                      <a:pt x="25596" y="12833"/>
                      <a:pt x="25691" y="12928"/>
                      <a:pt x="25809" y="12999"/>
                    </a:cubicBezTo>
                    <a:lnTo>
                      <a:pt x="25809" y="13023"/>
                    </a:lnTo>
                    <a:lnTo>
                      <a:pt x="25833" y="13023"/>
                    </a:lnTo>
                    <a:cubicBezTo>
                      <a:pt x="25857" y="13047"/>
                      <a:pt x="25880" y="13071"/>
                      <a:pt x="25928" y="13071"/>
                    </a:cubicBezTo>
                    <a:cubicBezTo>
                      <a:pt x="26023" y="13094"/>
                      <a:pt x="26141" y="13094"/>
                      <a:pt x="26236" y="13094"/>
                    </a:cubicBezTo>
                    <a:lnTo>
                      <a:pt x="26307" y="13094"/>
                    </a:lnTo>
                    <a:cubicBezTo>
                      <a:pt x="26307" y="13094"/>
                      <a:pt x="26331" y="13094"/>
                      <a:pt x="26355" y="13071"/>
                    </a:cubicBezTo>
                    <a:cubicBezTo>
                      <a:pt x="26497" y="13047"/>
                      <a:pt x="26639" y="12952"/>
                      <a:pt x="26734" y="12833"/>
                    </a:cubicBezTo>
                    <a:cubicBezTo>
                      <a:pt x="26782" y="12810"/>
                      <a:pt x="26829" y="12786"/>
                      <a:pt x="26853" y="12738"/>
                    </a:cubicBezTo>
                    <a:lnTo>
                      <a:pt x="26853" y="12715"/>
                    </a:lnTo>
                    <a:cubicBezTo>
                      <a:pt x="26877" y="12644"/>
                      <a:pt x="26900" y="12572"/>
                      <a:pt x="26924" y="12501"/>
                    </a:cubicBezTo>
                    <a:cubicBezTo>
                      <a:pt x="26972" y="12383"/>
                      <a:pt x="26972" y="12240"/>
                      <a:pt x="26900" y="12122"/>
                    </a:cubicBezTo>
                    <a:cubicBezTo>
                      <a:pt x="26877" y="11932"/>
                      <a:pt x="26734" y="11742"/>
                      <a:pt x="26568" y="11647"/>
                    </a:cubicBezTo>
                    <a:cubicBezTo>
                      <a:pt x="26450" y="11573"/>
                      <a:pt x="26322" y="11536"/>
                      <a:pt x="26196" y="11536"/>
                    </a:cubicBezTo>
                    <a:close/>
                    <a:moveTo>
                      <a:pt x="9964" y="11671"/>
                    </a:moveTo>
                    <a:cubicBezTo>
                      <a:pt x="9940" y="11695"/>
                      <a:pt x="9893" y="11695"/>
                      <a:pt x="9869" y="11695"/>
                    </a:cubicBezTo>
                    <a:lnTo>
                      <a:pt x="9893" y="11695"/>
                    </a:lnTo>
                    <a:cubicBezTo>
                      <a:pt x="9679" y="11742"/>
                      <a:pt x="9513" y="11884"/>
                      <a:pt x="9418" y="12074"/>
                    </a:cubicBezTo>
                    <a:cubicBezTo>
                      <a:pt x="9347" y="12193"/>
                      <a:pt x="9323" y="12311"/>
                      <a:pt x="9323" y="12454"/>
                    </a:cubicBezTo>
                    <a:lnTo>
                      <a:pt x="9323" y="12667"/>
                    </a:lnTo>
                    <a:lnTo>
                      <a:pt x="9347" y="12738"/>
                    </a:lnTo>
                    <a:lnTo>
                      <a:pt x="9394" y="12857"/>
                    </a:lnTo>
                    <a:lnTo>
                      <a:pt x="9442" y="12857"/>
                    </a:lnTo>
                    <a:cubicBezTo>
                      <a:pt x="9489" y="12976"/>
                      <a:pt x="9584" y="13071"/>
                      <a:pt x="9679" y="13142"/>
                    </a:cubicBezTo>
                    <a:lnTo>
                      <a:pt x="9703" y="13142"/>
                    </a:lnTo>
                    <a:cubicBezTo>
                      <a:pt x="9703" y="13142"/>
                      <a:pt x="9726" y="13165"/>
                      <a:pt x="9750" y="13165"/>
                    </a:cubicBezTo>
                    <a:lnTo>
                      <a:pt x="9845" y="13189"/>
                    </a:lnTo>
                    <a:cubicBezTo>
                      <a:pt x="9940" y="13213"/>
                      <a:pt x="10035" y="13237"/>
                      <a:pt x="10130" y="13237"/>
                    </a:cubicBezTo>
                    <a:lnTo>
                      <a:pt x="10177" y="13237"/>
                    </a:lnTo>
                    <a:lnTo>
                      <a:pt x="10201" y="13213"/>
                    </a:lnTo>
                    <a:lnTo>
                      <a:pt x="10272" y="13213"/>
                    </a:lnTo>
                    <a:cubicBezTo>
                      <a:pt x="10414" y="13189"/>
                      <a:pt x="10557" y="13094"/>
                      <a:pt x="10652" y="12999"/>
                    </a:cubicBezTo>
                    <a:cubicBezTo>
                      <a:pt x="10699" y="12952"/>
                      <a:pt x="10723" y="12928"/>
                      <a:pt x="10746" y="12881"/>
                    </a:cubicBezTo>
                    <a:lnTo>
                      <a:pt x="10746" y="12857"/>
                    </a:lnTo>
                    <a:cubicBezTo>
                      <a:pt x="10794" y="12786"/>
                      <a:pt x="10818" y="12715"/>
                      <a:pt x="10865" y="12644"/>
                    </a:cubicBezTo>
                    <a:cubicBezTo>
                      <a:pt x="10865" y="12501"/>
                      <a:pt x="10865" y="12383"/>
                      <a:pt x="10841" y="12264"/>
                    </a:cubicBezTo>
                    <a:cubicBezTo>
                      <a:pt x="10818" y="12169"/>
                      <a:pt x="10794" y="12098"/>
                      <a:pt x="10746" y="12051"/>
                    </a:cubicBezTo>
                    <a:cubicBezTo>
                      <a:pt x="10675" y="11932"/>
                      <a:pt x="10580" y="11861"/>
                      <a:pt x="10462" y="11790"/>
                    </a:cubicBezTo>
                    <a:lnTo>
                      <a:pt x="10438" y="11766"/>
                    </a:lnTo>
                    <a:cubicBezTo>
                      <a:pt x="10391" y="11742"/>
                      <a:pt x="10367" y="11742"/>
                      <a:pt x="10319" y="11742"/>
                    </a:cubicBezTo>
                    <a:cubicBezTo>
                      <a:pt x="10225" y="11695"/>
                      <a:pt x="10082" y="11671"/>
                      <a:pt x="9964" y="11671"/>
                    </a:cubicBezTo>
                    <a:close/>
                    <a:moveTo>
                      <a:pt x="1889" y="11726"/>
                    </a:moveTo>
                    <a:cubicBezTo>
                      <a:pt x="1810" y="11726"/>
                      <a:pt x="1733" y="11739"/>
                      <a:pt x="1661" y="11766"/>
                    </a:cubicBezTo>
                    <a:cubicBezTo>
                      <a:pt x="1448" y="11813"/>
                      <a:pt x="1282" y="11932"/>
                      <a:pt x="1187" y="12122"/>
                    </a:cubicBezTo>
                    <a:cubicBezTo>
                      <a:pt x="1068" y="12288"/>
                      <a:pt x="1045" y="12501"/>
                      <a:pt x="1092" y="12715"/>
                    </a:cubicBezTo>
                    <a:cubicBezTo>
                      <a:pt x="1140" y="12928"/>
                      <a:pt x="1282" y="13094"/>
                      <a:pt x="1472" y="13189"/>
                    </a:cubicBezTo>
                    <a:cubicBezTo>
                      <a:pt x="1585" y="13270"/>
                      <a:pt x="1721" y="13307"/>
                      <a:pt x="1856" y="13307"/>
                    </a:cubicBezTo>
                    <a:cubicBezTo>
                      <a:pt x="1918" y="13307"/>
                      <a:pt x="1981" y="13299"/>
                      <a:pt x="2041" y="13284"/>
                    </a:cubicBezTo>
                    <a:cubicBezTo>
                      <a:pt x="2254" y="13237"/>
                      <a:pt x="2444" y="13094"/>
                      <a:pt x="2539" y="12904"/>
                    </a:cubicBezTo>
                    <a:cubicBezTo>
                      <a:pt x="2586" y="12833"/>
                      <a:pt x="2610" y="12762"/>
                      <a:pt x="2634" y="12667"/>
                    </a:cubicBezTo>
                    <a:cubicBezTo>
                      <a:pt x="2658" y="12549"/>
                      <a:pt x="2658" y="12430"/>
                      <a:pt x="2610" y="12311"/>
                    </a:cubicBezTo>
                    <a:cubicBezTo>
                      <a:pt x="2563" y="12122"/>
                      <a:pt x="2444" y="11932"/>
                      <a:pt x="2254" y="11837"/>
                    </a:cubicBezTo>
                    <a:cubicBezTo>
                      <a:pt x="2151" y="11763"/>
                      <a:pt x="2019" y="11726"/>
                      <a:pt x="1889" y="11726"/>
                    </a:cubicBezTo>
                    <a:close/>
                    <a:moveTo>
                      <a:pt x="15075" y="13024"/>
                    </a:moveTo>
                    <a:cubicBezTo>
                      <a:pt x="15009" y="13024"/>
                      <a:pt x="14941" y="13032"/>
                      <a:pt x="14874" y="13047"/>
                    </a:cubicBezTo>
                    <a:cubicBezTo>
                      <a:pt x="14684" y="13094"/>
                      <a:pt x="14518" y="13213"/>
                      <a:pt x="14423" y="13403"/>
                    </a:cubicBezTo>
                    <a:cubicBezTo>
                      <a:pt x="14305" y="13592"/>
                      <a:pt x="14257" y="13806"/>
                      <a:pt x="14328" y="13996"/>
                    </a:cubicBezTo>
                    <a:cubicBezTo>
                      <a:pt x="14376" y="14209"/>
                      <a:pt x="14494" y="14375"/>
                      <a:pt x="14684" y="14470"/>
                    </a:cubicBezTo>
                    <a:cubicBezTo>
                      <a:pt x="14708" y="14494"/>
                      <a:pt x="14708" y="14494"/>
                      <a:pt x="14732" y="14494"/>
                    </a:cubicBezTo>
                    <a:cubicBezTo>
                      <a:pt x="14838" y="14547"/>
                      <a:pt x="14945" y="14574"/>
                      <a:pt x="15062" y="14574"/>
                    </a:cubicBezTo>
                    <a:cubicBezTo>
                      <a:pt x="15101" y="14574"/>
                      <a:pt x="15141" y="14571"/>
                      <a:pt x="15182" y="14565"/>
                    </a:cubicBezTo>
                    <a:lnTo>
                      <a:pt x="15277" y="14565"/>
                    </a:lnTo>
                    <a:cubicBezTo>
                      <a:pt x="15443" y="14541"/>
                      <a:pt x="15586" y="14446"/>
                      <a:pt x="15680" y="14351"/>
                    </a:cubicBezTo>
                    <a:cubicBezTo>
                      <a:pt x="15704" y="14280"/>
                      <a:pt x="15728" y="14233"/>
                      <a:pt x="15752" y="14209"/>
                    </a:cubicBezTo>
                    <a:cubicBezTo>
                      <a:pt x="15799" y="14138"/>
                      <a:pt x="15823" y="14067"/>
                      <a:pt x="15846" y="13972"/>
                    </a:cubicBezTo>
                    <a:cubicBezTo>
                      <a:pt x="15870" y="13853"/>
                      <a:pt x="15870" y="13735"/>
                      <a:pt x="15846" y="13592"/>
                    </a:cubicBezTo>
                    <a:cubicBezTo>
                      <a:pt x="15799" y="13403"/>
                      <a:pt x="15657" y="13237"/>
                      <a:pt x="15467" y="13142"/>
                    </a:cubicBezTo>
                    <a:cubicBezTo>
                      <a:pt x="15353" y="13061"/>
                      <a:pt x="15218" y="13024"/>
                      <a:pt x="15075" y="13024"/>
                    </a:cubicBezTo>
                    <a:close/>
                    <a:moveTo>
                      <a:pt x="12040" y="13368"/>
                    </a:moveTo>
                    <a:cubicBezTo>
                      <a:pt x="11969" y="13368"/>
                      <a:pt x="11901" y="13379"/>
                      <a:pt x="11838" y="13403"/>
                    </a:cubicBezTo>
                    <a:cubicBezTo>
                      <a:pt x="11624" y="13450"/>
                      <a:pt x="11458" y="13569"/>
                      <a:pt x="11387" y="13758"/>
                    </a:cubicBezTo>
                    <a:lnTo>
                      <a:pt x="11411" y="13735"/>
                    </a:lnTo>
                    <a:lnTo>
                      <a:pt x="11411" y="13735"/>
                    </a:lnTo>
                    <a:cubicBezTo>
                      <a:pt x="11292" y="13924"/>
                      <a:pt x="11268" y="14138"/>
                      <a:pt x="11316" y="14328"/>
                    </a:cubicBezTo>
                    <a:cubicBezTo>
                      <a:pt x="11363" y="14541"/>
                      <a:pt x="11506" y="14707"/>
                      <a:pt x="11672" y="14802"/>
                    </a:cubicBezTo>
                    <a:cubicBezTo>
                      <a:pt x="11789" y="14881"/>
                      <a:pt x="11924" y="14927"/>
                      <a:pt x="12061" y="14927"/>
                    </a:cubicBezTo>
                    <a:cubicBezTo>
                      <a:pt x="12089" y="14927"/>
                      <a:pt x="12118" y="14925"/>
                      <a:pt x="12146" y="14921"/>
                    </a:cubicBezTo>
                    <a:cubicBezTo>
                      <a:pt x="12193" y="14897"/>
                      <a:pt x="12217" y="14897"/>
                      <a:pt x="12241" y="14897"/>
                    </a:cubicBezTo>
                    <a:cubicBezTo>
                      <a:pt x="12407" y="14850"/>
                      <a:pt x="12549" y="14778"/>
                      <a:pt x="12644" y="14660"/>
                    </a:cubicBezTo>
                    <a:cubicBezTo>
                      <a:pt x="12692" y="14636"/>
                      <a:pt x="12715" y="14589"/>
                      <a:pt x="12739" y="14541"/>
                    </a:cubicBezTo>
                    <a:cubicBezTo>
                      <a:pt x="12763" y="14470"/>
                      <a:pt x="12810" y="14399"/>
                      <a:pt x="12834" y="14328"/>
                    </a:cubicBezTo>
                    <a:cubicBezTo>
                      <a:pt x="12834" y="14185"/>
                      <a:pt x="12834" y="14067"/>
                      <a:pt x="12786" y="13948"/>
                    </a:cubicBezTo>
                    <a:cubicBezTo>
                      <a:pt x="12739" y="13758"/>
                      <a:pt x="12620" y="13569"/>
                      <a:pt x="12454" y="13474"/>
                    </a:cubicBezTo>
                    <a:cubicBezTo>
                      <a:pt x="12328" y="13411"/>
                      <a:pt x="12180" y="13368"/>
                      <a:pt x="12040" y="13368"/>
                    </a:cubicBezTo>
                    <a:close/>
                    <a:moveTo>
                      <a:pt x="23815" y="15229"/>
                    </a:moveTo>
                    <a:cubicBezTo>
                      <a:pt x="23745" y="15229"/>
                      <a:pt x="23674" y="15237"/>
                      <a:pt x="23603" y="15253"/>
                    </a:cubicBezTo>
                    <a:cubicBezTo>
                      <a:pt x="23413" y="15300"/>
                      <a:pt x="23247" y="15443"/>
                      <a:pt x="23152" y="15609"/>
                    </a:cubicBezTo>
                    <a:cubicBezTo>
                      <a:pt x="23081" y="15727"/>
                      <a:pt x="23034" y="15846"/>
                      <a:pt x="23034" y="15988"/>
                    </a:cubicBezTo>
                    <a:cubicBezTo>
                      <a:pt x="23034" y="16059"/>
                      <a:pt x="23034" y="16154"/>
                      <a:pt x="23058" y="16225"/>
                    </a:cubicBezTo>
                    <a:lnTo>
                      <a:pt x="23081" y="16273"/>
                    </a:lnTo>
                    <a:cubicBezTo>
                      <a:pt x="23105" y="16320"/>
                      <a:pt x="23129" y="16368"/>
                      <a:pt x="23152" y="16415"/>
                    </a:cubicBezTo>
                    <a:lnTo>
                      <a:pt x="23152" y="16439"/>
                    </a:lnTo>
                    <a:cubicBezTo>
                      <a:pt x="23224" y="16534"/>
                      <a:pt x="23319" y="16629"/>
                      <a:pt x="23413" y="16700"/>
                    </a:cubicBezTo>
                    <a:lnTo>
                      <a:pt x="23485" y="16700"/>
                    </a:lnTo>
                    <a:cubicBezTo>
                      <a:pt x="23508" y="16724"/>
                      <a:pt x="23532" y="16747"/>
                      <a:pt x="23556" y="16747"/>
                    </a:cubicBezTo>
                    <a:cubicBezTo>
                      <a:pt x="23651" y="16771"/>
                      <a:pt x="23769" y="16795"/>
                      <a:pt x="23864" y="16795"/>
                    </a:cubicBezTo>
                    <a:cubicBezTo>
                      <a:pt x="23864" y="16795"/>
                      <a:pt x="23864" y="16784"/>
                      <a:pt x="23871" y="16784"/>
                    </a:cubicBezTo>
                    <a:cubicBezTo>
                      <a:pt x="23875" y="16784"/>
                      <a:pt x="23880" y="16787"/>
                      <a:pt x="23888" y="16795"/>
                    </a:cubicBezTo>
                    <a:lnTo>
                      <a:pt x="23959" y="16771"/>
                    </a:lnTo>
                    <a:lnTo>
                      <a:pt x="24006" y="16771"/>
                    </a:lnTo>
                    <a:cubicBezTo>
                      <a:pt x="24149" y="16724"/>
                      <a:pt x="24291" y="16629"/>
                      <a:pt x="24386" y="16534"/>
                    </a:cubicBezTo>
                    <a:cubicBezTo>
                      <a:pt x="24433" y="16486"/>
                      <a:pt x="24457" y="16463"/>
                      <a:pt x="24505" y="16415"/>
                    </a:cubicBezTo>
                    <a:lnTo>
                      <a:pt x="24505" y="16391"/>
                    </a:lnTo>
                    <a:cubicBezTo>
                      <a:pt x="24552" y="16320"/>
                      <a:pt x="24576" y="16249"/>
                      <a:pt x="24576" y="16178"/>
                    </a:cubicBezTo>
                    <a:cubicBezTo>
                      <a:pt x="24623" y="16059"/>
                      <a:pt x="24599" y="15917"/>
                      <a:pt x="24552" y="15822"/>
                    </a:cubicBezTo>
                    <a:cubicBezTo>
                      <a:pt x="24528" y="15609"/>
                      <a:pt x="24386" y="15443"/>
                      <a:pt x="24196" y="15324"/>
                    </a:cubicBezTo>
                    <a:cubicBezTo>
                      <a:pt x="24085" y="15261"/>
                      <a:pt x="23954" y="15229"/>
                      <a:pt x="23815" y="15229"/>
                    </a:cubicBezTo>
                    <a:close/>
                    <a:moveTo>
                      <a:pt x="16190" y="17721"/>
                    </a:moveTo>
                    <a:cubicBezTo>
                      <a:pt x="16124" y="17721"/>
                      <a:pt x="16056" y="17729"/>
                      <a:pt x="15989" y="17744"/>
                    </a:cubicBezTo>
                    <a:cubicBezTo>
                      <a:pt x="15799" y="17791"/>
                      <a:pt x="15633" y="17933"/>
                      <a:pt x="15538" y="18099"/>
                    </a:cubicBezTo>
                    <a:cubicBezTo>
                      <a:pt x="15467" y="18218"/>
                      <a:pt x="15419" y="18360"/>
                      <a:pt x="15419" y="18503"/>
                    </a:cubicBezTo>
                    <a:lnTo>
                      <a:pt x="15419" y="18716"/>
                    </a:lnTo>
                    <a:cubicBezTo>
                      <a:pt x="15443" y="18716"/>
                      <a:pt x="15467" y="18740"/>
                      <a:pt x="15467" y="18787"/>
                    </a:cubicBezTo>
                    <a:cubicBezTo>
                      <a:pt x="15491" y="18835"/>
                      <a:pt x="15514" y="18882"/>
                      <a:pt x="15514" y="18906"/>
                    </a:cubicBezTo>
                    <a:lnTo>
                      <a:pt x="15538" y="18906"/>
                    </a:lnTo>
                    <a:cubicBezTo>
                      <a:pt x="15609" y="19024"/>
                      <a:pt x="15704" y="19096"/>
                      <a:pt x="15823" y="19167"/>
                    </a:cubicBezTo>
                    <a:lnTo>
                      <a:pt x="15846" y="19167"/>
                    </a:lnTo>
                    <a:lnTo>
                      <a:pt x="15846" y="19214"/>
                    </a:lnTo>
                    <a:lnTo>
                      <a:pt x="15941" y="19238"/>
                    </a:lnTo>
                    <a:cubicBezTo>
                      <a:pt x="16036" y="19262"/>
                      <a:pt x="16131" y="19285"/>
                      <a:pt x="16250" y="19285"/>
                    </a:cubicBezTo>
                    <a:cubicBezTo>
                      <a:pt x="16250" y="19262"/>
                      <a:pt x="16250" y="19262"/>
                      <a:pt x="16273" y="19262"/>
                    </a:cubicBezTo>
                    <a:lnTo>
                      <a:pt x="16392" y="19262"/>
                    </a:lnTo>
                    <a:cubicBezTo>
                      <a:pt x="16534" y="19238"/>
                      <a:pt x="16677" y="19143"/>
                      <a:pt x="16772" y="19024"/>
                    </a:cubicBezTo>
                    <a:lnTo>
                      <a:pt x="16866" y="18906"/>
                    </a:lnTo>
                    <a:cubicBezTo>
                      <a:pt x="16914" y="18835"/>
                      <a:pt x="16938" y="18764"/>
                      <a:pt x="16961" y="18692"/>
                    </a:cubicBezTo>
                    <a:cubicBezTo>
                      <a:pt x="16985" y="18574"/>
                      <a:pt x="16985" y="18431"/>
                      <a:pt x="16961" y="18313"/>
                    </a:cubicBezTo>
                    <a:cubicBezTo>
                      <a:pt x="16914" y="18218"/>
                      <a:pt x="16890" y="18147"/>
                      <a:pt x="16866" y="18076"/>
                    </a:cubicBezTo>
                    <a:cubicBezTo>
                      <a:pt x="16795" y="17981"/>
                      <a:pt x="16700" y="17886"/>
                      <a:pt x="16606" y="17838"/>
                    </a:cubicBezTo>
                    <a:lnTo>
                      <a:pt x="16582" y="17838"/>
                    </a:lnTo>
                    <a:cubicBezTo>
                      <a:pt x="16468" y="17757"/>
                      <a:pt x="16333" y="17721"/>
                      <a:pt x="16190" y="17721"/>
                    </a:cubicBezTo>
                    <a:close/>
                    <a:moveTo>
                      <a:pt x="10818" y="21325"/>
                    </a:moveTo>
                    <a:lnTo>
                      <a:pt x="10794" y="21373"/>
                    </a:lnTo>
                    <a:cubicBezTo>
                      <a:pt x="10794" y="21349"/>
                      <a:pt x="10770" y="21349"/>
                      <a:pt x="10770" y="21349"/>
                    </a:cubicBezTo>
                    <a:cubicBezTo>
                      <a:pt x="10723" y="21349"/>
                      <a:pt x="10699" y="21373"/>
                      <a:pt x="10652" y="21397"/>
                    </a:cubicBezTo>
                    <a:cubicBezTo>
                      <a:pt x="10462" y="21444"/>
                      <a:pt x="10296" y="21563"/>
                      <a:pt x="10177" y="21752"/>
                    </a:cubicBezTo>
                    <a:cubicBezTo>
                      <a:pt x="10106" y="21847"/>
                      <a:pt x="10082" y="21990"/>
                      <a:pt x="10059" y="22108"/>
                    </a:cubicBezTo>
                    <a:cubicBezTo>
                      <a:pt x="10059" y="22179"/>
                      <a:pt x="10059" y="22251"/>
                      <a:pt x="10082" y="22345"/>
                    </a:cubicBezTo>
                    <a:lnTo>
                      <a:pt x="10106" y="22393"/>
                    </a:lnTo>
                    <a:cubicBezTo>
                      <a:pt x="10130" y="22440"/>
                      <a:pt x="10153" y="22488"/>
                      <a:pt x="10177" y="22535"/>
                    </a:cubicBezTo>
                    <a:cubicBezTo>
                      <a:pt x="10248" y="22654"/>
                      <a:pt x="10343" y="22749"/>
                      <a:pt x="10462" y="22796"/>
                    </a:cubicBezTo>
                    <a:lnTo>
                      <a:pt x="10462" y="22820"/>
                    </a:lnTo>
                    <a:lnTo>
                      <a:pt x="10486" y="22820"/>
                    </a:lnTo>
                    <a:lnTo>
                      <a:pt x="10580" y="22891"/>
                    </a:lnTo>
                    <a:lnTo>
                      <a:pt x="10913" y="22891"/>
                    </a:lnTo>
                    <a:lnTo>
                      <a:pt x="10960" y="22867"/>
                    </a:lnTo>
                    <a:cubicBezTo>
                      <a:pt x="10960" y="22867"/>
                      <a:pt x="10970" y="22878"/>
                      <a:pt x="10985" y="22878"/>
                    </a:cubicBezTo>
                    <a:cubicBezTo>
                      <a:pt x="10992" y="22878"/>
                      <a:pt x="10999" y="22875"/>
                      <a:pt x="11007" y="22867"/>
                    </a:cubicBezTo>
                    <a:cubicBezTo>
                      <a:pt x="11173" y="22844"/>
                      <a:pt x="11316" y="22749"/>
                      <a:pt x="11411" y="22630"/>
                    </a:cubicBezTo>
                    <a:cubicBezTo>
                      <a:pt x="11458" y="22606"/>
                      <a:pt x="11482" y="22559"/>
                      <a:pt x="11529" y="22511"/>
                    </a:cubicBezTo>
                    <a:lnTo>
                      <a:pt x="11529" y="22488"/>
                    </a:lnTo>
                    <a:cubicBezTo>
                      <a:pt x="11553" y="22417"/>
                      <a:pt x="11577" y="22345"/>
                      <a:pt x="11600" y="22274"/>
                    </a:cubicBezTo>
                    <a:cubicBezTo>
                      <a:pt x="11624" y="22156"/>
                      <a:pt x="11624" y="22037"/>
                      <a:pt x="11600" y="21918"/>
                    </a:cubicBezTo>
                    <a:cubicBezTo>
                      <a:pt x="11553" y="21824"/>
                      <a:pt x="11529" y="21752"/>
                      <a:pt x="11506" y="21681"/>
                    </a:cubicBezTo>
                    <a:cubicBezTo>
                      <a:pt x="11458" y="21586"/>
                      <a:pt x="11363" y="21491"/>
                      <a:pt x="11268" y="21420"/>
                    </a:cubicBezTo>
                    <a:cubicBezTo>
                      <a:pt x="11245" y="21420"/>
                      <a:pt x="11221" y="21420"/>
                      <a:pt x="11221" y="21397"/>
                    </a:cubicBezTo>
                    <a:cubicBezTo>
                      <a:pt x="11197" y="21373"/>
                      <a:pt x="11150" y="21373"/>
                      <a:pt x="11102" y="21349"/>
                    </a:cubicBezTo>
                    <a:cubicBezTo>
                      <a:pt x="11007" y="21325"/>
                      <a:pt x="10913" y="21325"/>
                      <a:pt x="10818" y="213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8"/>
              <p:cNvSpPr/>
              <p:nvPr/>
            </p:nvSpPr>
            <p:spPr>
              <a:xfrm>
                <a:off x="2714375" y="2781025"/>
                <a:ext cx="687925" cy="1172800"/>
              </a:xfrm>
              <a:custGeom>
                <a:avLst/>
                <a:gdLst/>
                <a:ahLst/>
                <a:cxnLst/>
                <a:rect l="l" t="t" r="r" b="b"/>
                <a:pathLst>
                  <a:path w="27517" h="46912" extrusionOk="0">
                    <a:moveTo>
                      <a:pt x="25880" y="355"/>
                    </a:moveTo>
                    <a:cubicBezTo>
                      <a:pt x="26147" y="355"/>
                      <a:pt x="26413" y="521"/>
                      <a:pt x="26473" y="853"/>
                    </a:cubicBezTo>
                    <a:cubicBezTo>
                      <a:pt x="26473" y="972"/>
                      <a:pt x="26449" y="1090"/>
                      <a:pt x="26425" y="1209"/>
                    </a:cubicBezTo>
                    <a:cubicBezTo>
                      <a:pt x="26354" y="1304"/>
                      <a:pt x="26283" y="1375"/>
                      <a:pt x="26212" y="1446"/>
                    </a:cubicBezTo>
                    <a:cubicBezTo>
                      <a:pt x="26141" y="1493"/>
                      <a:pt x="26093" y="1517"/>
                      <a:pt x="26022" y="1541"/>
                    </a:cubicBezTo>
                    <a:lnTo>
                      <a:pt x="25856" y="1541"/>
                    </a:lnTo>
                    <a:cubicBezTo>
                      <a:pt x="25761" y="1541"/>
                      <a:pt x="25690" y="1517"/>
                      <a:pt x="25642" y="1493"/>
                    </a:cubicBezTo>
                    <a:cubicBezTo>
                      <a:pt x="25548" y="1446"/>
                      <a:pt x="25500" y="1375"/>
                      <a:pt x="25429" y="1327"/>
                    </a:cubicBezTo>
                    <a:cubicBezTo>
                      <a:pt x="25334" y="1185"/>
                      <a:pt x="25287" y="1019"/>
                      <a:pt x="25287" y="853"/>
                    </a:cubicBezTo>
                    <a:cubicBezTo>
                      <a:pt x="25346" y="521"/>
                      <a:pt x="25613" y="355"/>
                      <a:pt x="25880" y="355"/>
                    </a:cubicBezTo>
                    <a:close/>
                    <a:moveTo>
                      <a:pt x="23387" y="740"/>
                    </a:moveTo>
                    <a:cubicBezTo>
                      <a:pt x="24009" y="740"/>
                      <a:pt x="24170" y="1905"/>
                      <a:pt x="23484" y="2015"/>
                    </a:cubicBezTo>
                    <a:lnTo>
                      <a:pt x="23389" y="2039"/>
                    </a:lnTo>
                    <a:cubicBezTo>
                      <a:pt x="23104" y="1992"/>
                      <a:pt x="22867" y="1897"/>
                      <a:pt x="22796" y="1565"/>
                    </a:cubicBezTo>
                    <a:cubicBezTo>
                      <a:pt x="22701" y="1232"/>
                      <a:pt x="22891" y="877"/>
                      <a:pt x="23247" y="758"/>
                    </a:cubicBezTo>
                    <a:cubicBezTo>
                      <a:pt x="23296" y="745"/>
                      <a:pt x="23342" y="740"/>
                      <a:pt x="23387" y="740"/>
                    </a:cubicBezTo>
                    <a:close/>
                    <a:moveTo>
                      <a:pt x="14121" y="1141"/>
                    </a:moveTo>
                    <a:cubicBezTo>
                      <a:pt x="14285" y="1141"/>
                      <a:pt x="14450" y="1208"/>
                      <a:pt x="14565" y="1351"/>
                    </a:cubicBezTo>
                    <a:cubicBezTo>
                      <a:pt x="14755" y="1612"/>
                      <a:pt x="14731" y="1968"/>
                      <a:pt x="14541" y="2205"/>
                    </a:cubicBezTo>
                    <a:cubicBezTo>
                      <a:pt x="14470" y="2276"/>
                      <a:pt x="14399" y="2324"/>
                      <a:pt x="14328" y="2347"/>
                    </a:cubicBezTo>
                    <a:cubicBezTo>
                      <a:pt x="14304" y="2371"/>
                      <a:pt x="14256" y="2395"/>
                      <a:pt x="14209" y="2419"/>
                    </a:cubicBezTo>
                    <a:lnTo>
                      <a:pt x="14114" y="2442"/>
                    </a:lnTo>
                    <a:cubicBezTo>
                      <a:pt x="14138" y="2419"/>
                      <a:pt x="13972" y="2395"/>
                      <a:pt x="13948" y="2371"/>
                    </a:cubicBezTo>
                    <a:cubicBezTo>
                      <a:pt x="13616" y="2252"/>
                      <a:pt x="13426" y="1873"/>
                      <a:pt x="13569" y="1541"/>
                    </a:cubicBezTo>
                    <a:cubicBezTo>
                      <a:pt x="13639" y="1286"/>
                      <a:pt x="13879" y="1141"/>
                      <a:pt x="14121" y="1141"/>
                    </a:cubicBezTo>
                    <a:close/>
                    <a:moveTo>
                      <a:pt x="16401" y="2702"/>
                    </a:moveTo>
                    <a:cubicBezTo>
                      <a:pt x="16682" y="2702"/>
                      <a:pt x="16931" y="2949"/>
                      <a:pt x="16984" y="3249"/>
                    </a:cubicBezTo>
                    <a:cubicBezTo>
                      <a:pt x="17032" y="3557"/>
                      <a:pt x="16866" y="3842"/>
                      <a:pt x="16581" y="3960"/>
                    </a:cubicBezTo>
                    <a:cubicBezTo>
                      <a:pt x="16534" y="3984"/>
                      <a:pt x="16463" y="3984"/>
                      <a:pt x="16391" y="3984"/>
                    </a:cubicBezTo>
                    <a:lnTo>
                      <a:pt x="16344" y="3984"/>
                    </a:lnTo>
                    <a:cubicBezTo>
                      <a:pt x="16178" y="3960"/>
                      <a:pt x="16012" y="3866"/>
                      <a:pt x="15893" y="3723"/>
                    </a:cubicBezTo>
                    <a:cubicBezTo>
                      <a:pt x="15727" y="3415"/>
                      <a:pt x="15822" y="3012"/>
                      <a:pt x="16107" y="2798"/>
                    </a:cubicBezTo>
                    <a:cubicBezTo>
                      <a:pt x="16204" y="2731"/>
                      <a:pt x="16305" y="2702"/>
                      <a:pt x="16401" y="2702"/>
                    </a:cubicBezTo>
                    <a:close/>
                    <a:moveTo>
                      <a:pt x="7296" y="4410"/>
                    </a:moveTo>
                    <a:cubicBezTo>
                      <a:pt x="7555" y="4410"/>
                      <a:pt x="7803" y="4586"/>
                      <a:pt x="7852" y="4862"/>
                    </a:cubicBezTo>
                    <a:cubicBezTo>
                      <a:pt x="7899" y="5004"/>
                      <a:pt x="7876" y="5170"/>
                      <a:pt x="7828" y="5312"/>
                    </a:cubicBezTo>
                    <a:cubicBezTo>
                      <a:pt x="7781" y="5384"/>
                      <a:pt x="7757" y="5431"/>
                      <a:pt x="7710" y="5479"/>
                    </a:cubicBezTo>
                    <a:cubicBezTo>
                      <a:pt x="7590" y="5598"/>
                      <a:pt x="7435" y="5658"/>
                      <a:pt x="7283" y="5658"/>
                    </a:cubicBezTo>
                    <a:cubicBezTo>
                      <a:pt x="7102" y="5658"/>
                      <a:pt x="6924" y="5574"/>
                      <a:pt x="6808" y="5407"/>
                    </a:cubicBezTo>
                    <a:cubicBezTo>
                      <a:pt x="6642" y="5123"/>
                      <a:pt x="6713" y="4743"/>
                      <a:pt x="6950" y="4530"/>
                    </a:cubicBezTo>
                    <a:cubicBezTo>
                      <a:pt x="7055" y="4447"/>
                      <a:pt x="7177" y="4410"/>
                      <a:pt x="7296" y="4410"/>
                    </a:cubicBezTo>
                    <a:close/>
                    <a:moveTo>
                      <a:pt x="9810" y="4381"/>
                    </a:moveTo>
                    <a:cubicBezTo>
                      <a:pt x="10109" y="4381"/>
                      <a:pt x="10370" y="4608"/>
                      <a:pt x="10414" y="4933"/>
                    </a:cubicBezTo>
                    <a:cubicBezTo>
                      <a:pt x="10414" y="5075"/>
                      <a:pt x="10390" y="5241"/>
                      <a:pt x="10295" y="5384"/>
                    </a:cubicBezTo>
                    <a:cubicBezTo>
                      <a:pt x="10228" y="5495"/>
                      <a:pt x="10098" y="5670"/>
                      <a:pt x="9944" y="5670"/>
                    </a:cubicBezTo>
                    <a:cubicBezTo>
                      <a:pt x="9935" y="5670"/>
                      <a:pt x="9925" y="5670"/>
                      <a:pt x="9916" y="5668"/>
                    </a:cubicBezTo>
                    <a:lnTo>
                      <a:pt x="9868" y="5668"/>
                    </a:lnTo>
                    <a:cubicBezTo>
                      <a:pt x="9854" y="5669"/>
                      <a:pt x="9840" y="5670"/>
                      <a:pt x="9826" y="5670"/>
                    </a:cubicBezTo>
                    <a:cubicBezTo>
                      <a:pt x="9512" y="5670"/>
                      <a:pt x="9250" y="5418"/>
                      <a:pt x="9228" y="5123"/>
                    </a:cubicBezTo>
                    <a:lnTo>
                      <a:pt x="9228" y="5099"/>
                    </a:lnTo>
                    <a:cubicBezTo>
                      <a:pt x="9204" y="4767"/>
                      <a:pt x="9417" y="4459"/>
                      <a:pt x="9726" y="4387"/>
                    </a:cubicBezTo>
                    <a:cubicBezTo>
                      <a:pt x="9754" y="4383"/>
                      <a:pt x="9782" y="4381"/>
                      <a:pt x="9810" y="4381"/>
                    </a:cubicBezTo>
                    <a:close/>
                    <a:moveTo>
                      <a:pt x="19558" y="5928"/>
                    </a:moveTo>
                    <a:cubicBezTo>
                      <a:pt x="19944" y="5928"/>
                      <a:pt x="20231" y="6297"/>
                      <a:pt x="20139" y="6688"/>
                    </a:cubicBezTo>
                    <a:cubicBezTo>
                      <a:pt x="20139" y="6783"/>
                      <a:pt x="20092" y="6902"/>
                      <a:pt x="20021" y="6973"/>
                    </a:cubicBezTo>
                    <a:cubicBezTo>
                      <a:pt x="19926" y="7092"/>
                      <a:pt x="19783" y="7163"/>
                      <a:pt x="19665" y="7210"/>
                    </a:cubicBezTo>
                    <a:lnTo>
                      <a:pt x="19499" y="7210"/>
                    </a:lnTo>
                    <a:cubicBezTo>
                      <a:pt x="19481" y="7210"/>
                      <a:pt x="19370" y="7170"/>
                      <a:pt x="19345" y="7170"/>
                    </a:cubicBezTo>
                    <a:cubicBezTo>
                      <a:pt x="19337" y="7170"/>
                      <a:pt x="19339" y="7175"/>
                      <a:pt x="19356" y="7186"/>
                    </a:cubicBezTo>
                    <a:cubicBezTo>
                      <a:pt x="19238" y="7115"/>
                      <a:pt x="19143" y="7020"/>
                      <a:pt x="19072" y="6902"/>
                    </a:cubicBezTo>
                    <a:cubicBezTo>
                      <a:pt x="18835" y="6499"/>
                      <a:pt x="19072" y="6000"/>
                      <a:pt x="19523" y="5929"/>
                    </a:cubicBezTo>
                    <a:cubicBezTo>
                      <a:pt x="19535" y="5929"/>
                      <a:pt x="19546" y="5928"/>
                      <a:pt x="19558" y="5928"/>
                    </a:cubicBezTo>
                    <a:close/>
                    <a:moveTo>
                      <a:pt x="25772" y="6304"/>
                    </a:moveTo>
                    <a:cubicBezTo>
                      <a:pt x="26067" y="6304"/>
                      <a:pt x="26334" y="6538"/>
                      <a:pt x="26354" y="6854"/>
                    </a:cubicBezTo>
                    <a:cubicBezTo>
                      <a:pt x="26378" y="7068"/>
                      <a:pt x="26307" y="7305"/>
                      <a:pt x="26141" y="7447"/>
                    </a:cubicBezTo>
                    <a:cubicBezTo>
                      <a:pt x="26069" y="7519"/>
                      <a:pt x="25951" y="7566"/>
                      <a:pt x="25832" y="7590"/>
                    </a:cubicBezTo>
                    <a:lnTo>
                      <a:pt x="25595" y="7590"/>
                    </a:lnTo>
                    <a:cubicBezTo>
                      <a:pt x="25571" y="7566"/>
                      <a:pt x="25571" y="7542"/>
                      <a:pt x="25548" y="7542"/>
                    </a:cubicBezTo>
                    <a:lnTo>
                      <a:pt x="25453" y="7471"/>
                    </a:lnTo>
                    <a:cubicBezTo>
                      <a:pt x="25358" y="7400"/>
                      <a:pt x="25263" y="7305"/>
                      <a:pt x="25239" y="7186"/>
                    </a:cubicBezTo>
                    <a:lnTo>
                      <a:pt x="25216" y="7163"/>
                    </a:lnTo>
                    <a:cubicBezTo>
                      <a:pt x="25026" y="6878"/>
                      <a:pt x="25382" y="6427"/>
                      <a:pt x="25595" y="6332"/>
                    </a:cubicBezTo>
                    <a:cubicBezTo>
                      <a:pt x="25654" y="6313"/>
                      <a:pt x="25714" y="6304"/>
                      <a:pt x="25772" y="6304"/>
                    </a:cubicBezTo>
                    <a:close/>
                    <a:moveTo>
                      <a:pt x="1132" y="8873"/>
                    </a:moveTo>
                    <a:cubicBezTo>
                      <a:pt x="1262" y="8873"/>
                      <a:pt x="1391" y="8919"/>
                      <a:pt x="1495" y="9013"/>
                    </a:cubicBezTo>
                    <a:cubicBezTo>
                      <a:pt x="1613" y="9132"/>
                      <a:pt x="1684" y="9298"/>
                      <a:pt x="1708" y="9487"/>
                    </a:cubicBezTo>
                    <a:cubicBezTo>
                      <a:pt x="1708" y="9559"/>
                      <a:pt x="1708" y="9796"/>
                      <a:pt x="1637" y="9843"/>
                    </a:cubicBezTo>
                    <a:lnTo>
                      <a:pt x="1637" y="9819"/>
                    </a:lnTo>
                    <a:cubicBezTo>
                      <a:pt x="1613" y="9843"/>
                      <a:pt x="1613" y="9843"/>
                      <a:pt x="1590" y="9867"/>
                    </a:cubicBezTo>
                    <a:cubicBezTo>
                      <a:pt x="1497" y="10052"/>
                      <a:pt x="1309" y="10149"/>
                      <a:pt x="1119" y="10149"/>
                    </a:cubicBezTo>
                    <a:cubicBezTo>
                      <a:pt x="968" y="10149"/>
                      <a:pt x="817" y="10088"/>
                      <a:pt x="712" y="9962"/>
                    </a:cubicBezTo>
                    <a:cubicBezTo>
                      <a:pt x="498" y="9748"/>
                      <a:pt x="475" y="9416"/>
                      <a:pt x="641" y="9179"/>
                    </a:cubicBezTo>
                    <a:cubicBezTo>
                      <a:pt x="741" y="8979"/>
                      <a:pt x="936" y="8873"/>
                      <a:pt x="1132" y="8873"/>
                    </a:cubicBezTo>
                    <a:close/>
                    <a:moveTo>
                      <a:pt x="26467" y="11803"/>
                    </a:moveTo>
                    <a:cubicBezTo>
                      <a:pt x="26552" y="11803"/>
                      <a:pt x="26643" y="11828"/>
                      <a:pt x="26734" y="11883"/>
                    </a:cubicBezTo>
                    <a:lnTo>
                      <a:pt x="26757" y="11883"/>
                    </a:lnTo>
                    <a:cubicBezTo>
                      <a:pt x="26995" y="12049"/>
                      <a:pt x="27113" y="12381"/>
                      <a:pt x="27018" y="12690"/>
                    </a:cubicBezTo>
                    <a:cubicBezTo>
                      <a:pt x="26971" y="12785"/>
                      <a:pt x="26923" y="12856"/>
                      <a:pt x="26852" y="12927"/>
                    </a:cubicBezTo>
                    <a:cubicBezTo>
                      <a:pt x="26757" y="12998"/>
                      <a:pt x="26662" y="13045"/>
                      <a:pt x="26544" y="13093"/>
                    </a:cubicBezTo>
                    <a:cubicBezTo>
                      <a:pt x="26449" y="13093"/>
                      <a:pt x="26354" y="13093"/>
                      <a:pt x="26259" y="13069"/>
                    </a:cubicBezTo>
                    <a:cubicBezTo>
                      <a:pt x="26141" y="12998"/>
                      <a:pt x="26069" y="12903"/>
                      <a:pt x="25998" y="12808"/>
                    </a:cubicBezTo>
                    <a:cubicBezTo>
                      <a:pt x="25722" y="12413"/>
                      <a:pt x="26038" y="11803"/>
                      <a:pt x="26467" y="11803"/>
                    </a:cubicBezTo>
                    <a:close/>
                    <a:moveTo>
                      <a:pt x="10414" y="11907"/>
                    </a:moveTo>
                    <a:cubicBezTo>
                      <a:pt x="10461" y="11907"/>
                      <a:pt x="10532" y="11931"/>
                      <a:pt x="10603" y="11954"/>
                    </a:cubicBezTo>
                    <a:lnTo>
                      <a:pt x="10627" y="11978"/>
                    </a:lnTo>
                    <a:lnTo>
                      <a:pt x="10675" y="11978"/>
                    </a:lnTo>
                    <a:cubicBezTo>
                      <a:pt x="10722" y="12002"/>
                      <a:pt x="10770" y="12049"/>
                      <a:pt x="10817" y="12073"/>
                    </a:cubicBezTo>
                    <a:cubicBezTo>
                      <a:pt x="10888" y="12120"/>
                      <a:pt x="10912" y="12168"/>
                      <a:pt x="10959" y="12239"/>
                    </a:cubicBezTo>
                    <a:cubicBezTo>
                      <a:pt x="11007" y="12381"/>
                      <a:pt x="11030" y="12524"/>
                      <a:pt x="11007" y="12666"/>
                    </a:cubicBezTo>
                    <a:cubicBezTo>
                      <a:pt x="11007" y="12737"/>
                      <a:pt x="10983" y="12785"/>
                      <a:pt x="10936" y="12856"/>
                    </a:cubicBezTo>
                    <a:cubicBezTo>
                      <a:pt x="10936" y="12879"/>
                      <a:pt x="10912" y="12879"/>
                      <a:pt x="10912" y="12903"/>
                    </a:cubicBezTo>
                    <a:lnTo>
                      <a:pt x="10912" y="12951"/>
                    </a:lnTo>
                    <a:cubicBezTo>
                      <a:pt x="10912" y="12974"/>
                      <a:pt x="10888" y="12974"/>
                      <a:pt x="10888" y="12998"/>
                    </a:cubicBezTo>
                    <a:cubicBezTo>
                      <a:pt x="10841" y="13045"/>
                      <a:pt x="10793" y="13069"/>
                      <a:pt x="10722" y="13117"/>
                    </a:cubicBezTo>
                    <a:lnTo>
                      <a:pt x="10651" y="13164"/>
                    </a:lnTo>
                    <a:lnTo>
                      <a:pt x="10580" y="13188"/>
                    </a:lnTo>
                    <a:cubicBezTo>
                      <a:pt x="10573" y="13181"/>
                      <a:pt x="10564" y="13178"/>
                      <a:pt x="10553" y="13178"/>
                    </a:cubicBezTo>
                    <a:cubicBezTo>
                      <a:pt x="10528" y="13178"/>
                      <a:pt x="10495" y="13195"/>
                      <a:pt x="10461" y="13212"/>
                    </a:cubicBezTo>
                    <a:cubicBezTo>
                      <a:pt x="10343" y="13188"/>
                      <a:pt x="10224" y="13164"/>
                      <a:pt x="10129" y="13093"/>
                    </a:cubicBezTo>
                    <a:cubicBezTo>
                      <a:pt x="10058" y="13069"/>
                      <a:pt x="10010" y="12974"/>
                      <a:pt x="9939" y="12927"/>
                    </a:cubicBezTo>
                    <a:lnTo>
                      <a:pt x="9939" y="12903"/>
                    </a:lnTo>
                    <a:cubicBezTo>
                      <a:pt x="9868" y="12761"/>
                      <a:pt x="9844" y="12595"/>
                      <a:pt x="9868" y="12429"/>
                    </a:cubicBezTo>
                    <a:cubicBezTo>
                      <a:pt x="9916" y="12310"/>
                      <a:pt x="9963" y="12168"/>
                      <a:pt x="10082" y="12073"/>
                    </a:cubicBezTo>
                    <a:cubicBezTo>
                      <a:pt x="10177" y="12002"/>
                      <a:pt x="10271" y="11954"/>
                      <a:pt x="10414" y="11907"/>
                    </a:cubicBezTo>
                    <a:close/>
                    <a:moveTo>
                      <a:pt x="2183" y="12020"/>
                    </a:moveTo>
                    <a:cubicBezTo>
                      <a:pt x="2214" y="12020"/>
                      <a:pt x="2245" y="12022"/>
                      <a:pt x="2277" y="12025"/>
                    </a:cubicBezTo>
                    <a:cubicBezTo>
                      <a:pt x="2610" y="12120"/>
                      <a:pt x="2799" y="12476"/>
                      <a:pt x="2728" y="12808"/>
                    </a:cubicBezTo>
                    <a:cubicBezTo>
                      <a:pt x="2666" y="13097"/>
                      <a:pt x="2407" y="13296"/>
                      <a:pt x="2122" y="13296"/>
                    </a:cubicBezTo>
                    <a:cubicBezTo>
                      <a:pt x="2079" y="13296"/>
                      <a:pt x="2036" y="13292"/>
                      <a:pt x="1993" y="13283"/>
                    </a:cubicBezTo>
                    <a:cubicBezTo>
                      <a:pt x="1288" y="13033"/>
                      <a:pt x="1477" y="12020"/>
                      <a:pt x="2183" y="12020"/>
                    </a:cubicBezTo>
                    <a:close/>
                    <a:moveTo>
                      <a:pt x="15426" y="13292"/>
                    </a:moveTo>
                    <a:cubicBezTo>
                      <a:pt x="15565" y="13292"/>
                      <a:pt x="15707" y="13342"/>
                      <a:pt x="15822" y="13449"/>
                    </a:cubicBezTo>
                    <a:cubicBezTo>
                      <a:pt x="16059" y="13733"/>
                      <a:pt x="16059" y="14160"/>
                      <a:pt x="15798" y="14445"/>
                    </a:cubicBezTo>
                    <a:cubicBezTo>
                      <a:pt x="15677" y="14536"/>
                      <a:pt x="15536" y="14579"/>
                      <a:pt x="15400" y="14579"/>
                    </a:cubicBezTo>
                    <a:cubicBezTo>
                      <a:pt x="15324" y="14579"/>
                      <a:pt x="15250" y="14565"/>
                      <a:pt x="15182" y="14540"/>
                    </a:cubicBezTo>
                    <a:cubicBezTo>
                      <a:pt x="15016" y="14445"/>
                      <a:pt x="14897" y="14279"/>
                      <a:pt x="14826" y="14113"/>
                    </a:cubicBezTo>
                    <a:cubicBezTo>
                      <a:pt x="14802" y="13971"/>
                      <a:pt x="14802" y="13805"/>
                      <a:pt x="14873" y="13686"/>
                    </a:cubicBezTo>
                    <a:cubicBezTo>
                      <a:pt x="14962" y="13433"/>
                      <a:pt x="15191" y="13292"/>
                      <a:pt x="15426" y="13292"/>
                    </a:cubicBezTo>
                    <a:close/>
                    <a:moveTo>
                      <a:pt x="12421" y="13626"/>
                    </a:moveTo>
                    <a:cubicBezTo>
                      <a:pt x="12462" y="13626"/>
                      <a:pt x="12505" y="13630"/>
                      <a:pt x="12549" y="13639"/>
                    </a:cubicBezTo>
                    <a:cubicBezTo>
                      <a:pt x="12904" y="13757"/>
                      <a:pt x="13094" y="14160"/>
                      <a:pt x="12928" y="14516"/>
                    </a:cubicBezTo>
                    <a:cubicBezTo>
                      <a:pt x="12904" y="14587"/>
                      <a:pt x="12857" y="14635"/>
                      <a:pt x="12833" y="14706"/>
                    </a:cubicBezTo>
                    <a:cubicBezTo>
                      <a:pt x="12715" y="14801"/>
                      <a:pt x="12572" y="14872"/>
                      <a:pt x="12430" y="14896"/>
                    </a:cubicBezTo>
                    <a:lnTo>
                      <a:pt x="12383" y="14896"/>
                    </a:lnTo>
                    <a:cubicBezTo>
                      <a:pt x="12372" y="14907"/>
                      <a:pt x="12356" y="14911"/>
                      <a:pt x="12336" y="14911"/>
                    </a:cubicBezTo>
                    <a:cubicBezTo>
                      <a:pt x="12230" y="14911"/>
                      <a:pt x="12019" y="14766"/>
                      <a:pt x="11979" y="14706"/>
                    </a:cubicBezTo>
                    <a:cubicBezTo>
                      <a:pt x="11561" y="14309"/>
                      <a:pt x="11879" y="13626"/>
                      <a:pt x="12421" y="13626"/>
                    </a:cubicBezTo>
                    <a:close/>
                    <a:moveTo>
                      <a:pt x="24120" y="15511"/>
                    </a:moveTo>
                    <a:cubicBezTo>
                      <a:pt x="24388" y="15511"/>
                      <a:pt x="24625" y="15718"/>
                      <a:pt x="24670" y="16011"/>
                    </a:cubicBezTo>
                    <a:cubicBezTo>
                      <a:pt x="24741" y="16224"/>
                      <a:pt x="24670" y="16485"/>
                      <a:pt x="24480" y="16627"/>
                    </a:cubicBezTo>
                    <a:cubicBezTo>
                      <a:pt x="24385" y="16722"/>
                      <a:pt x="24267" y="16770"/>
                      <a:pt x="24148" y="16793"/>
                    </a:cubicBezTo>
                    <a:lnTo>
                      <a:pt x="24077" y="16793"/>
                    </a:lnTo>
                    <a:cubicBezTo>
                      <a:pt x="24006" y="16793"/>
                      <a:pt x="23958" y="16770"/>
                      <a:pt x="23887" y="16746"/>
                    </a:cubicBezTo>
                    <a:cubicBezTo>
                      <a:pt x="23816" y="16722"/>
                      <a:pt x="23745" y="16675"/>
                      <a:pt x="23697" y="16604"/>
                    </a:cubicBezTo>
                    <a:cubicBezTo>
                      <a:pt x="23579" y="16485"/>
                      <a:pt x="23508" y="16319"/>
                      <a:pt x="23508" y="16153"/>
                    </a:cubicBezTo>
                    <a:cubicBezTo>
                      <a:pt x="23508" y="15821"/>
                      <a:pt x="23745" y="15536"/>
                      <a:pt x="24077" y="15512"/>
                    </a:cubicBezTo>
                    <a:cubicBezTo>
                      <a:pt x="24091" y="15511"/>
                      <a:pt x="24106" y="15511"/>
                      <a:pt x="24120" y="15511"/>
                    </a:cubicBezTo>
                    <a:close/>
                    <a:moveTo>
                      <a:pt x="16509" y="17995"/>
                    </a:moveTo>
                    <a:cubicBezTo>
                      <a:pt x="16590" y="17995"/>
                      <a:pt x="16671" y="18012"/>
                      <a:pt x="16747" y="18051"/>
                    </a:cubicBezTo>
                    <a:cubicBezTo>
                      <a:pt x="16771" y="18051"/>
                      <a:pt x="16795" y="18074"/>
                      <a:pt x="16818" y="18074"/>
                    </a:cubicBezTo>
                    <a:cubicBezTo>
                      <a:pt x="16866" y="18098"/>
                      <a:pt x="16937" y="18193"/>
                      <a:pt x="16984" y="18264"/>
                    </a:cubicBezTo>
                    <a:cubicBezTo>
                      <a:pt x="17079" y="18430"/>
                      <a:pt x="17103" y="18620"/>
                      <a:pt x="17056" y="18810"/>
                    </a:cubicBezTo>
                    <a:cubicBezTo>
                      <a:pt x="17032" y="18928"/>
                      <a:pt x="16961" y="19023"/>
                      <a:pt x="16890" y="19094"/>
                    </a:cubicBezTo>
                    <a:cubicBezTo>
                      <a:pt x="16818" y="19213"/>
                      <a:pt x="16700" y="19260"/>
                      <a:pt x="16581" y="19260"/>
                    </a:cubicBezTo>
                    <a:cubicBezTo>
                      <a:pt x="16557" y="19260"/>
                      <a:pt x="16510" y="19260"/>
                      <a:pt x="16463" y="19284"/>
                    </a:cubicBezTo>
                    <a:cubicBezTo>
                      <a:pt x="16415" y="19260"/>
                      <a:pt x="16368" y="19237"/>
                      <a:pt x="16320" y="19237"/>
                    </a:cubicBezTo>
                    <a:cubicBezTo>
                      <a:pt x="16296" y="19213"/>
                      <a:pt x="16273" y="19189"/>
                      <a:pt x="16225" y="19189"/>
                    </a:cubicBezTo>
                    <a:lnTo>
                      <a:pt x="16202" y="19189"/>
                    </a:lnTo>
                    <a:cubicBezTo>
                      <a:pt x="16130" y="19165"/>
                      <a:pt x="16083" y="19071"/>
                      <a:pt x="16012" y="18999"/>
                    </a:cubicBezTo>
                    <a:cubicBezTo>
                      <a:pt x="15964" y="18905"/>
                      <a:pt x="15941" y="18810"/>
                      <a:pt x="15917" y="18715"/>
                    </a:cubicBezTo>
                    <a:cubicBezTo>
                      <a:pt x="15917" y="18572"/>
                      <a:pt x="15941" y="18454"/>
                      <a:pt x="15988" y="18335"/>
                    </a:cubicBezTo>
                    <a:cubicBezTo>
                      <a:pt x="16075" y="18127"/>
                      <a:pt x="16289" y="17995"/>
                      <a:pt x="16509" y="17995"/>
                    </a:cubicBezTo>
                    <a:close/>
                    <a:moveTo>
                      <a:pt x="11149" y="21609"/>
                    </a:moveTo>
                    <a:cubicBezTo>
                      <a:pt x="11244" y="21609"/>
                      <a:pt x="11339" y="21632"/>
                      <a:pt x="11434" y="21680"/>
                    </a:cubicBezTo>
                    <a:cubicBezTo>
                      <a:pt x="11742" y="21870"/>
                      <a:pt x="11837" y="22273"/>
                      <a:pt x="11671" y="22605"/>
                    </a:cubicBezTo>
                    <a:cubicBezTo>
                      <a:pt x="11600" y="22700"/>
                      <a:pt x="11529" y="22771"/>
                      <a:pt x="11434" y="22842"/>
                    </a:cubicBezTo>
                    <a:cubicBezTo>
                      <a:pt x="11352" y="22883"/>
                      <a:pt x="11336" y="22893"/>
                      <a:pt x="11335" y="22893"/>
                    </a:cubicBezTo>
                    <a:cubicBezTo>
                      <a:pt x="11335" y="22893"/>
                      <a:pt x="11347" y="22884"/>
                      <a:pt x="11329" y="22884"/>
                    </a:cubicBezTo>
                    <a:cubicBezTo>
                      <a:pt x="11322" y="22884"/>
                      <a:pt x="11310" y="22886"/>
                      <a:pt x="11291" y="22890"/>
                    </a:cubicBezTo>
                    <a:lnTo>
                      <a:pt x="11007" y="22890"/>
                    </a:lnTo>
                    <a:cubicBezTo>
                      <a:pt x="10983" y="22890"/>
                      <a:pt x="10959" y="22866"/>
                      <a:pt x="10936" y="22866"/>
                    </a:cubicBezTo>
                    <a:cubicBezTo>
                      <a:pt x="10864" y="22795"/>
                      <a:pt x="10746" y="22747"/>
                      <a:pt x="10675" y="22652"/>
                    </a:cubicBezTo>
                    <a:cubicBezTo>
                      <a:pt x="10603" y="22534"/>
                      <a:pt x="10556" y="22392"/>
                      <a:pt x="10580" y="22249"/>
                    </a:cubicBezTo>
                    <a:cubicBezTo>
                      <a:pt x="10580" y="22107"/>
                      <a:pt x="10627" y="21965"/>
                      <a:pt x="10722" y="21846"/>
                    </a:cubicBezTo>
                    <a:cubicBezTo>
                      <a:pt x="10817" y="21751"/>
                      <a:pt x="10959" y="21656"/>
                      <a:pt x="11102" y="21609"/>
                    </a:cubicBezTo>
                    <a:close/>
                    <a:moveTo>
                      <a:pt x="25876" y="1"/>
                    </a:moveTo>
                    <a:cubicBezTo>
                      <a:pt x="25511" y="1"/>
                      <a:pt x="25163" y="206"/>
                      <a:pt x="25002" y="545"/>
                    </a:cubicBezTo>
                    <a:cubicBezTo>
                      <a:pt x="24883" y="734"/>
                      <a:pt x="24860" y="995"/>
                      <a:pt x="24955" y="1209"/>
                    </a:cubicBezTo>
                    <a:cubicBezTo>
                      <a:pt x="25002" y="1304"/>
                      <a:pt x="25049" y="1422"/>
                      <a:pt x="25121" y="1493"/>
                    </a:cubicBezTo>
                    <a:cubicBezTo>
                      <a:pt x="25168" y="1541"/>
                      <a:pt x="25216" y="1588"/>
                      <a:pt x="25287" y="1612"/>
                    </a:cubicBezTo>
                    <a:cubicBezTo>
                      <a:pt x="24741" y="2537"/>
                      <a:pt x="24243" y="3486"/>
                      <a:pt x="23745" y="4435"/>
                    </a:cubicBezTo>
                    <a:cubicBezTo>
                      <a:pt x="23697" y="3723"/>
                      <a:pt x="23650" y="3012"/>
                      <a:pt x="23603" y="2276"/>
                    </a:cubicBezTo>
                    <a:cubicBezTo>
                      <a:pt x="23958" y="2205"/>
                      <a:pt x="24219" y="1920"/>
                      <a:pt x="24314" y="1565"/>
                    </a:cubicBezTo>
                    <a:cubicBezTo>
                      <a:pt x="24404" y="847"/>
                      <a:pt x="23857" y="455"/>
                      <a:pt x="23320" y="455"/>
                    </a:cubicBezTo>
                    <a:cubicBezTo>
                      <a:pt x="22863" y="455"/>
                      <a:pt x="22413" y="740"/>
                      <a:pt x="22369" y="1351"/>
                    </a:cubicBezTo>
                    <a:cubicBezTo>
                      <a:pt x="22369" y="1588"/>
                      <a:pt x="22464" y="1826"/>
                      <a:pt x="22630" y="1992"/>
                    </a:cubicBezTo>
                    <a:cubicBezTo>
                      <a:pt x="22796" y="2158"/>
                      <a:pt x="22986" y="2252"/>
                      <a:pt x="23223" y="2276"/>
                    </a:cubicBezTo>
                    <a:cubicBezTo>
                      <a:pt x="23199" y="2300"/>
                      <a:pt x="23199" y="2324"/>
                      <a:pt x="23223" y="2347"/>
                    </a:cubicBezTo>
                    <a:cubicBezTo>
                      <a:pt x="23223" y="2608"/>
                      <a:pt x="23247" y="2869"/>
                      <a:pt x="23247" y="3106"/>
                    </a:cubicBezTo>
                    <a:cubicBezTo>
                      <a:pt x="23294" y="3771"/>
                      <a:pt x="23365" y="4411"/>
                      <a:pt x="23413" y="5075"/>
                    </a:cubicBezTo>
                    <a:cubicBezTo>
                      <a:pt x="22867" y="6095"/>
                      <a:pt x="22345" y="7115"/>
                      <a:pt x="21800" y="8135"/>
                    </a:cubicBezTo>
                    <a:cubicBezTo>
                      <a:pt x="21800" y="8159"/>
                      <a:pt x="21800" y="8159"/>
                      <a:pt x="21800" y="8183"/>
                    </a:cubicBezTo>
                    <a:cubicBezTo>
                      <a:pt x="21278" y="9132"/>
                      <a:pt x="20780" y="10104"/>
                      <a:pt x="20282" y="11077"/>
                    </a:cubicBezTo>
                    <a:cubicBezTo>
                      <a:pt x="20210" y="9867"/>
                      <a:pt x="20068" y="8633"/>
                      <a:pt x="19926" y="7424"/>
                    </a:cubicBezTo>
                    <a:cubicBezTo>
                      <a:pt x="20637" y="7210"/>
                      <a:pt x="20803" y="6285"/>
                      <a:pt x="20210" y="5834"/>
                    </a:cubicBezTo>
                    <a:cubicBezTo>
                      <a:pt x="20041" y="5702"/>
                      <a:pt x="19811" y="5630"/>
                      <a:pt x="19592" y="5630"/>
                    </a:cubicBezTo>
                    <a:cubicBezTo>
                      <a:pt x="19536" y="5630"/>
                      <a:pt x="19481" y="5635"/>
                      <a:pt x="19428" y="5645"/>
                    </a:cubicBezTo>
                    <a:cubicBezTo>
                      <a:pt x="18811" y="5716"/>
                      <a:pt x="18455" y="6380"/>
                      <a:pt x="18716" y="6926"/>
                    </a:cubicBezTo>
                    <a:cubicBezTo>
                      <a:pt x="18811" y="7139"/>
                      <a:pt x="18977" y="7281"/>
                      <a:pt x="19190" y="7376"/>
                    </a:cubicBezTo>
                    <a:cubicBezTo>
                      <a:pt x="19309" y="7424"/>
                      <a:pt x="19428" y="7447"/>
                      <a:pt x="19546" y="7471"/>
                    </a:cubicBezTo>
                    <a:cubicBezTo>
                      <a:pt x="19736" y="8894"/>
                      <a:pt x="19878" y="10341"/>
                      <a:pt x="19926" y="11765"/>
                    </a:cubicBezTo>
                    <a:cubicBezTo>
                      <a:pt x="18858" y="13781"/>
                      <a:pt x="17815" y="15773"/>
                      <a:pt x="16771" y="17790"/>
                    </a:cubicBezTo>
                    <a:cubicBezTo>
                      <a:pt x="16668" y="17758"/>
                      <a:pt x="16563" y="17742"/>
                      <a:pt x="16458" y="17742"/>
                    </a:cubicBezTo>
                    <a:cubicBezTo>
                      <a:pt x="16249" y="17742"/>
                      <a:pt x="16043" y="17805"/>
                      <a:pt x="15870" y="17932"/>
                    </a:cubicBezTo>
                    <a:cubicBezTo>
                      <a:pt x="15727" y="18074"/>
                      <a:pt x="15632" y="18240"/>
                      <a:pt x="15585" y="18430"/>
                    </a:cubicBezTo>
                    <a:cubicBezTo>
                      <a:pt x="15561" y="18549"/>
                      <a:pt x="15537" y="18667"/>
                      <a:pt x="15561" y="18762"/>
                    </a:cubicBezTo>
                    <a:cubicBezTo>
                      <a:pt x="15561" y="18857"/>
                      <a:pt x="15609" y="18976"/>
                      <a:pt x="15656" y="19071"/>
                    </a:cubicBezTo>
                    <a:cubicBezTo>
                      <a:pt x="15680" y="19118"/>
                      <a:pt x="15727" y="19142"/>
                      <a:pt x="15775" y="19165"/>
                    </a:cubicBezTo>
                    <a:cubicBezTo>
                      <a:pt x="15775" y="19165"/>
                      <a:pt x="15751" y="19165"/>
                      <a:pt x="15775" y="19213"/>
                    </a:cubicBezTo>
                    <a:cubicBezTo>
                      <a:pt x="15822" y="19260"/>
                      <a:pt x="15870" y="19284"/>
                      <a:pt x="15917" y="19332"/>
                    </a:cubicBezTo>
                    <a:cubicBezTo>
                      <a:pt x="15490" y="19996"/>
                      <a:pt x="15158" y="20707"/>
                      <a:pt x="14778" y="21395"/>
                    </a:cubicBezTo>
                    <a:cubicBezTo>
                      <a:pt x="13996" y="22961"/>
                      <a:pt x="13189" y="24503"/>
                      <a:pt x="12383" y="26045"/>
                    </a:cubicBezTo>
                    <a:lnTo>
                      <a:pt x="11695" y="27420"/>
                    </a:lnTo>
                    <a:cubicBezTo>
                      <a:pt x="11600" y="25973"/>
                      <a:pt x="11505" y="24550"/>
                      <a:pt x="11410" y="23127"/>
                    </a:cubicBezTo>
                    <a:cubicBezTo>
                      <a:pt x="11481" y="23127"/>
                      <a:pt x="11529" y="23103"/>
                      <a:pt x="11576" y="23079"/>
                    </a:cubicBezTo>
                    <a:cubicBezTo>
                      <a:pt x="11790" y="23008"/>
                      <a:pt x="11979" y="22842"/>
                      <a:pt x="12074" y="22652"/>
                    </a:cubicBezTo>
                    <a:cubicBezTo>
                      <a:pt x="12240" y="22249"/>
                      <a:pt x="12098" y="21798"/>
                      <a:pt x="11766" y="21538"/>
                    </a:cubicBezTo>
                    <a:cubicBezTo>
                      <a:pt x="12193" y="20660"/>
                      <a:pt x="12643" y="19806"/>
                      <a:pt x="13094" y="18952"/>
                    </a:cubicBezTo>
                    <a:cubicBezTo>
                      <a:pt x="13735" y="17552"/>
                      <a:pt x="14470" y="16177"/>
                      <a:pt x="15158" y="14801"/>
                    </a:cubicBezTo>
                    <a:cubicBezTo>
                      <a:pt x="15229" y="14813"/>
                      <a:pt x="15300" y="14819"/>
                      <a:pt x="15368" y="14819"/>
                    </a:cubicBezTo>
                    <a:cubicBezTo>
                      <a:pt x="15437" y="14819"/>
                      <a:pt x="15502" y="14813"/>
                      <a:pt x="15561" y="14801"/>
                    </a:cubicBezTo>
                    <a:cubicBezTo>
                      <a:pt x="15964" y="14753"/>
                      <a:pt x="16273" y="14469"/>
                      <a:pt x="16368" y="14089"/>
                    </a:cubicBezTo>
                    <a:cubicBezTo>
                      <a:pt x="16463" y="13591"/>
                      <a:pt x="16154" y="13117"/>
                      <a:pt x="15656" y="13022"/>
                    </a:cubicBezTo>
                    <a:cubicBezTo>
                      <a:pt x="15561" y="12990"/>
                      <a:pt x="15463" y="12975"/>
                      <a:pt x="15366" y="12975"/>
                    </a:cubicBezTo>
                    <a:cubicBezTo>
                      <a:pt x="15029" y="12975"/>
                      <a:pt x="14702" y="13159"/>
                      <a:pt x="14517" y="13472"/>
                    </a:cubicBezTo>
                    <a:cubicBezTo>
                      <a:pt x="14423" y="13662"/>
                      <a:pt x="14399" y="13876"/>
                      <a:pt x="14446" y="14065"/>
                    </a:cubicBezTo>
                    <a:cubicBezTo>
                      <a:pt x="14494" y="14303"/>
                      <a:pt x="14636" y="14492"/>
                      <a:pt x="14826" y="14611"/>
                    </a:cubicBezTo>
                    <a:cubicBezTo>
                      <a:pt x="14233" y="15797"/>
                      <a:pt x="13592" y="16983"/>
                      <a:pt x="13023" y="18169"/>
                    </a:cubicBezTo>
                    <a:cubicBezTo>
                      <a:pt x="12904" y="17149"/>
                      <a:pt x="12786" y="16105"/>
                      <a:pt x="12691" y="15062"/>
                    </a:cubicBezTo>
                    <a:cubicBezTo>
                      <a:pt x="12881" y="15014"/>
                      <a:pt x="13047" y="14919"/>
                      <a:pt x="13189" y="14753"/>
                    </a:cubicBezTo>
                    <a:cubicBezTo>
                      <a:pt x="13308" y="14587"/>
                      <a:pt x="13379" y="14374"/>
                      <a:pt x="13355" y="14160"/>
                    </a:cubicBezTo>
                    <a:cubicBezTo>
                      <a:pt x="13312" y="13659"/>
                      <a:pt x="12867" y="13298"/>
                      <a:pt x="12372" y="13298"/>
                    </a:cubicBezTo>
                    <a:cubicBezTo>
                      <a:pt x="12328" y="13298"/>
                      <a:pt x="12284" y="13301"/>
                      <a:pt x="12240" y="13306"/>
                    </a:cubicBezTo>
                    <a:cubicBezTo>
                      <a:pt x="11695" y="13354"/>
                      <a:pt x="11315" y="13899"/>
                      <a:pt x="11434" y="14421"/>
                    </a:cubicBezTo>
                    <a:cubicBezTo>
                      <a:pt x="11529" y="14730"/>
                      <a:pt x="11742" y="14943"/>
                      <a:pt x="12027" y="15062"/>
                    </a:cubicBezTo>
                    <a:cubicBezTo>
                      <a:pt x="12122" y="15085"/>
                      <a:pt x="12217" y="15109"/>
                      <a:pt x="12311" y="15133"/>
                    </a:cubicBezTo>
                    <a:cubicBezTo>
                      <a:pt x="12454" y="16366"/>
                      <a:pt x="12572" y="17600"/>
                      <a:pt x="12715" y="18833"/>
                    </a:cubicBezTo>
                    <a:cubicBezTo>
                      <a:pt x="12288" y="19664"/>
                      <a:pt x="11861" y="20494"/>
                      <a:pt x="11434" y="21324"/>
                    </a:cubicBezTo>
                    <a:lnTo>
                      <a:pt x="11315" y="21300"/>
                    </a:lnTo>
                    <a:cubicBezTo>
                      <a:pt x="11315" y="20612"/>
                      <a:pt x="11197" y="19901"/>
                      <a:pt x="11173" y="19213"/>
                    </a:cubicBezTo>
                    <a:cubicBezTo>
                      <a:pt x="11054" y="17268"/>
                      <a:pt x="10912" y="15323"/>
                      <a:pt x="10746" y="13401"/>
                    </a:cubicBezTo>
                    <a:lnTo>
                      <a:pt x="10817" y="13378"/>
                    </a:lnTo>
                    <a:cubicBezTo>
                      <a:pt x="10912" y="13330"/>
                      <a:pt x="11030" y="13283"/>
                      <a:pt x="11102" y="13212"/>
                    </a:cubicBezTo>
                    <a:cubicBezTo>
                      <a:pt x="11197" y="13164"/>
                      <a:pt x="11244" y="13093"/>
                      <a:pt x="11315" y="12998"/>
                    </a:cubicBezTo>
                    <a:cubicBezTo>
                      <a:pt x="11315" y="12998"/>
                      <a:pt x="11315" y="12974"/>
                      <a:pt x="11315" y="12951"/>
                    </a:cubicBezTo>
                    <a:lnTo>
                      <a:pt x="11315" y="12927"/>
                    </a:lnTo>
                    <a:cubicBezTo>
                      <a:pt x="11339" y="12903"/>
                      <a:pt x="11363" y="12856"/>
                      <a:pt x="11386" y="12808"/>
                    </a:cubicBezTo>
                    <a:cubicBezTo>
                      <a:pt x="11434" y="12619"/>
                      <a:pt x="11434" y="12405"/>
                      <a:pt x="11363" y="12215"/>
                    </a:cubicBezTo>
                    <a:cubicBezTo>
                      <a:pt x="11339" y="12120"/>
                      <a:pt x="11291" y="12049"/>
                      <a:pt x="11220" y="11954"/>
                    </a:cubicBezTo>
                    <a:cubicBezTo>
                      <a:pt x="11149" y="11883"/>
                      <a:pt x="11054" y="11812"/>
                      <a:pt x="10959" y="11765"/>
                    </a:cubicBezTo>
                    <a:lnTo>
                      <a:pt x="10936" y="11741"/>
                    </a:lnTo>
                    <a:cubicBezTo>
                      <a:pt x="11600" y="9843"/>
                      <a:pt x="12240" y="7922"/>
                      <a:pt x="12881" y="6024"/>
                    </a:cubicBezTo>
                    <a:cubicBezTo>
                      <a:pt x="13758" y="5265"/>
                      <a:pt x="14707" y="4553"/>
                      <a:pt x="15703" y="3913"/>
                    </a:cubicBezTo>
                    <a:cubicBezTo>
                      <a:pt x="15846" y="4055"/>
                      <a:pt x="16012" y="4150"/>
                      <a:pt x="16202" y="4174"/>
                    </a:cubicBezTo>
                    <a:cubicBezTo>
                      <a:pt x="16285" y="4191"/>
                      <a:pt x="16357" y="4207"/>
                      <a:pt x="16434" y="4207"/>
                    </a:cubicBezTo>
                    <a:cubicBezTo>
                      <a:pt x="16466" y="4207"/>
                      <a:pt x="16499" y="4205"/>
                      <a:pt x="16534" y="4198"/>
                    </a:cubicBezTo>
                    <a:cubicBezTo>
                      <a:pt x="16581" y="4198"/>
                      <a:pt x="16629" y="4198"/>
                      <a:pt x="16700" y="4174"/>
                    </a:cubicBezTo>
                    <a:cubicBezTo>
                      <a:pt x="17174" y="4055"/>
                      <a:pt x="17483" y="3557"/>
                      <a:pt x="17340" y="3083"/>
                    </a:cubicBezTo>
                    <a:cubicBezTo>
                      <a:pt x="17205" y="2657"/>
                      <a:pt x="16817" y="2373"/>
                      <a:pt x="16382" y="2373"/>
                    </a:cubicBezTo>
                    <a:cubicBezTo>
                      <a:pt x="16284" y="2373"/>
                      <a:pt x="16184" y="2388"/>
                      <a:pt x="16083" y="2419"/>
                    </a:cubicBezTo>
                    <a:cubicBezTo>
                      <a:pt x="15561" y="2585"/>
                      <a:pt x="15300" y="3154"/>
                      <a:pt x="15490" y="3676"/>
                    </a:cubicBezTo>
                    <a:cubicBezTo>
                      <a:pt x="14660" y="4198"/>
                      <a:pt x="13853" y="4791"/>
                      <a:pt x="13070" y="5431"/>
                    </a:cubicBezTo>
                    <a:cubicBezTo>
                      <a:pt x="13379" y="4482"/>
                      <a:pt x="13687" y="3557"/>
                      <a:pt x="14019" y="2632"/>
                    </a:cubicBezTo>
                    <a:cubicBezTo>
                      <a:pt x="14067" y="2632"/>
                      <a:pt x="14114" y="2643"/>
                      <a:pt x="14155" y="2643"/>
                    </a:cubicBezTo>
                    <a:cubicBezTo>
                      <a:pt x="14175" y="2643"/>
                      <a:pt x="14193" y="2640"/>
                      <a:pt x="14209" y="2632"/>
                    </a:cubicBezTo>
                    <a:lnTo>
                      <a:pt x="14328" y="2632"/>
                    </a:lnTo>
                    <a:cubicBezTo>
                      <a:pt x="14565" y="2585"/>
                      <a:pt x="14778" y="2442"/>
                      <a:pt x="14921" y="2252"/>
                    </a:cubicBezTo>
                    <a:cubicBezTo>
                      <a:pt x="15205" y="1778"/>
                      <a:pt x="15039" y="1161"/>
                      <a:pt x="14541" y="924"/>
                    </a:cubicBezTo>
                    <a:cubicBezTo>
                      <a:pt x="14395" y="851"/>
                      <a:pt x="14243" y="817"/>
                      <a:pt x="14094" y="817"/>
                    </a:cubicBezTo>
                    <a:cubicBezTo>
                      <a:pt x="13714" y="817"/>
                      <a:pt x="13360" y="1040"/>
                      <a:pt x="13189" y="1399"/>
                    </a:cubicBezTo>
                    <a:cubicBezTo>
                      <a:pt x="13023" y="1849"/>
                      <a:pt x="13213" y="2324"/>
                      <a:pt x="13640" y="2537"/>
                    </a:cubicBezTo>
                    <a:cubicBezTo>
                      <a:pt x="13237" y="3652"/>
                      <a:pt x="12857" y="4791"/>
                      <a:pt x="12477" y="5929"/>
                    </a:cubicBezTo>
                    <a:cubicBezTo>
                      <a:pt x="11837" y="7827"/>
                      <a:pt x="11197" y="9725"/>
                      <a:pt x="10532" y="11622"/>
                    </a:cubicBezTo>
                    <a:lnTo>
                      <a:pt x="10509" y="11622"/>
                    </a:lnTo>
                    <a:cubicBezTo>
                      <a:pt x="10437" y="10507"/>
                      <a:pt x="10343" y="9369"/>
                      <a:pt x="10248" y="8230"/>
                    </a:cubicBezTo>
                    <a:cubicBezTo>
                      <a:pt x="10224" y="8040"/>
                      <a:pt x="10224" y="7874"/>
                      <a:pt x="10200" y="7685"/>
                    </a:cubicBezTo>
                    <a:cubicBezTo>
                      <a:pt x="10200" y="7637"/>
                      <a:pt x="10200" y="7613"/>
                      <a:pt x="10200" y="7590"/>
                    </a:cubicBezTo>
                    <a:cubicBezTo>
                      <a:pt x="10200" y="7590"/>
                      <a:pt x="10200" y="7590"/>
                      <a:pt x="10200" y="7566"/>
                    </a:cubicBezTo>
                    <a:cubicBezTo>
                      <a:pt x="10153" y="7020"/>
                      <a:pt x="10129" y="6451"/>
                      <a:pt x="10105" y="5858"/>
                    </a:cubicBezTo>
                    <a:cubicBezTo>
                      <a:pt x="10414" y="5787"/>
                      <a:pt x="10651" y="5550"/>
                      <a:pt x="10746" y="5241"/>
                    </a:cubicBezTo>
                    <a:cubicBezTo>
                      <a:pt x="10864" y="4838"/>
                      <a:pt x="10675" y="4411"/>
                      <a:pt x="10319" y="4198"/>
                    </a:cubicBezTo>
                    <a:cubicBezTo>
                      <a:pt x="10161" y="4113"/>
                      <a:pt x="9989" y="4071"/>
                      <a:pt x="9817" y="4071"/>
                    </a:cubicBezTo>
                    <a:cubicBezTo>
                      <a:pt x="9602" y="4071"/>
                      <a:pt x="9388" y="4137"/>
                      <a:pt x="9204" y="4269"/>
                    </a:cubicBezTo>
                    <a:cubicBezTo>
                      <a:pt x="8896" y="4482"/>
                      <a:pt x="8753" y="4886"/>
                      <a:pt x="8872" y="5265"/>
                    </a:cubicBezTo>
                    <a:cubicBezTo>
                      <a:pt x="9014" y="5621"/>
                      <a:pt x="9346" y="5858"/>
                      <a:pt x="9726" y="5882"/>
                    </a:cubicBezTo>
                    <a:cubicBezTo>
                      <a:pt x="9726" y="6309"/>
                      <a:pt x="9750" y="6712"/>
                      <a:pt x="9797" y="7139"/>
                    </a:cubicBezTo>
                    <a:lnTo>
                      <a:pt x="9489" y="6831"/>
                    </a:lnTo>
                    <a:cubicBezTo>
                      <a:pt x="9014" y="6404"/>
                      <a:pt x="8563" y="5953"/>
                      <a:pt x="8089" y="5502"/>
                    </a:cubicBezTo>
                    <a:cubicBezTo>
                      <a:pt x="8350" y="5123"/>
                      <a:pt x="8279" y="4625"/>
                      <a:pt x="7947" y="4316"/>
                    </a:cubicBezTo>
                    <a:cubicBezTo>
                      <a:pt x="7744" y="4159"/>
                      <a:pt x="7505" y="4081"/>
                      <a:pt x="7268" y="4081"/>
                    </a:cubicBezTo>
                    <a:cubicBezTo>
                      <a:pt x="7005" y="4081"/>
                      <a:pt x="6747" y="4177"/>
                      <a:pt x="6547" y="4364"/>
                    </a:cubicBezTo>
                    <a:cubicBezTo>
                      <a:pt x="6191" y="4767"/>
                      <a:pt x="6239" y="5384"/>
                      <a:pt x="6666" y="5692"/>
                    </a:cubicBezTo>
                    <a:cubicBezTo>
                      <a:pt x="6853" y="5829"/>
                      <a:pt x="7072" y="5894"/>
                      <a:pt x="7290" y="5894"/>
                    </a:cubicBezTo>
                    <a:cubicBezTo>
                      <a:pt x="7487" y="5894"/>
                      <a:pt x="7683" y="5841"/>
                      <a:pt x="7852" y="5739"/>
                    </a:cubicBezTo>
                    <a:cubicBezTo>
                      <a:pt x="8516" y="6356"/>
                      <a:pt x="9157" y="6997"/>
                      <a:pt x="9821" y="7613"/>
                    </a:cubicBezTo>
                    <a:cubicBezTo>
                      <a:pt x="9916" y="8965"/>
                      <a:pt x="10034" y="10318"/>
                      <a:pt x="10129" y="11670"/>
                    </a:cubicBezTo>
                    <a:cubicBezTo>
                      <a:pt x="10034" y="11693"/>
                      <a:pt x="9939" y="11741"/>
                      <a:pt x="9844" y="11788"/>
                    </a:cubicBezTo>
                    <a:cubicBezTo>
                      <a:pt x="9702" y="11883"/>
                      <a:pt x="9607" y="12025"/>
                      <a:pt x="9536" y="12168"/>
                    </a:cubicBezTo>
                    <a:cubicBezTo>
                      <a:pt x="9441" y="12405"/>
                      <a:pt x="9441" y="12690"/>
                      <a:pt x="9536" y="12927"/>
                    </a:cubicBezTo>
                    <a:cubicBezTo>
                      <a:pt x="9560" y="12974"/>
                      <a:pt x="9583" y="12998"/>
                      <a:pt x="9631" y="13045"/>
                    </a:cubicBezTo>
                    <a:cubicBezTo>
                      <a:pt x="9655" y="13045"/>
                      <a:pt x="9655" y="13069"/>
                      <a:pt x="9678" y="13069"/>
                    </a:cubicBezTo>
                    <a:lnTo>
                      <a:pt x="9631" y="13069"/>
                    </a:lnTo>
                    <a:cubicBezTo>
                      <a:pt x="9726" y="13164"/>
                      <a:pt x="9821" y="13259"/>
                      <a:pt x="9916" y="13330"/>
                    </a:cubicBezTo>
                    <a:cubicBezTo>
                      <a:pt x="10058" y="13401"/>
                      <a:pt x="10200" y="13425"/>
                      <a:pt x="10343" y="13449"/>
                    </a:cubicBezTo>
                    <a:cubicBezTo>
                      <a:pt x="10485" y="15228"/>
                      <a:pt x="10603" y="16983"/>
                      <a:pt x="10722" y="18762"/>
                    </a:cubicBezTo>
                    <a:cubicBezTo>
                      <a:pt x="9062" y="17078"/>
                      <a:pt x="7377" y="15394"/>
                      <a:pt x="5717" y="13686"/>
                    </a:cubicBezTo>
                    <a:lnTo>
                      <a:pt x="5693" y="13686"/>
                    </a:lnTo>
                    <a:lnTo>
                      <a:pt x="3985" y="11954"/>
                    </a:lnTo>
                    <a:lnTo>
                      <a:pt x="1993" y="9938"/>
                    </a:lnTo>
                    <a:cubicBezTo>
                      <a:pt x="2064" y="9796"/>
                      <a:pt x="2088" y="9630"/>
                      <a:pt x="2088" y="9487"/>
                    </a:cubicBezTo>
                    <a:cubicBezTo>
                      <a:pt x="2064" y="9179"/>
                      <a:pt x="1898" y="8918"/>
                      <a:pt x="1637" y="8752"/>
                    </a:cubicBezTo>
                    <a:cubicBezTo>
                      <a:pt x="1476" y="8654"/>
                      <a:pt x="1296" y="8606"/>
                      <a:pt x="1115" y="8606"/>
                    </a:cubicBezTo>
                    <a:cubicBezTo>
                      <a:pt x="815" y="8606"/>
                      <a:pt x="516" y="8738"/>
                      <a:pt x="309" y="8989"/>
                    </a:cubicBezTo>
                    <a:cubicBezTo>
                      <a:pt x="0" y="9440"/>
                      <a:pt x="143" y="10057"/>
                      <a:pt x="617" y="10318"/>
                    </a:cubicBezTo>
                    <a:cubicBezTo>
                      <a:pt x="772" y="10405"/>
                      <a:pt x="943" y="10449"/>
                      <a:pt x="1114" y="10449"/>
                    </a:cubicBezTo>
                    <a:cubicBezTo>
                      <a:pt x="1361" y="10449"/>
                      <a:pt x="1607" y="10357"/>
                      <a:pt x="1803" y="10175"/>
                    </a:cubicBezTo>
                    <a:cubicBezTo>
                      <a:pt x="2894" y="11290"/>
                      <a:pt x="3962" y="12405"/>
                      <a:pt x="5053" y="13496"/>
                    </a:cubicBezTo>
                    <a:cubicBezTo>
                      <a:pt x="4839" y="13449"/>
                      <a:pt x="4602" y="13354"/>
                      <a:pt x="4389" y="13283"/>
                    </a:cubicBezTo>
                    <a:cubicBezTo>
                      <a:pt x="3962" y="13117"/>
                      <a:pt x="3535" y="12951"/>
                      <a:pt x="3131" y="12761"/>
                    </a:cubicBezTo>
                    <a:cubicBezTo>
                      <a:pt x="3155" y="12286"/>
                      <a:pt x="2823" y="11836"/>
                      <a:pt x="2349" y="11765"/>
                    </a:cubicBezTo>
                    <a:cubicBezTo>
                      <a:pt x="2285" y="11753"/>
                      <a:pt x="2222" y="11747"/>
                      <a:pt x="2160" y="11747"/>
                    </a:cubicBezTo>
                    <a:cubicBezTo>
                      <a:pt x="1711" y="11747"/>
                      <a:pt x="1311" y="12039"/>
                      <a:pt x="1186" y="12476"/>
                    </a:cubicBezTo>
                    <a:cubicBezTo>
                      <a:pt x="1115" y="12974"/>
                      <a:pt x="1447" y="13472"/>
                      <a:pt x="1969" y="13544"/>
                    </a:cubicBezTo>
                    <a:cubicBezTo>
                      <a:pt x="2037" y="13559"/>
                      <a:pt x="2106" y="13566"/>
                      <a:pt x="2174" y="13566"/>
                    </a:cubicBezTo>
                    <a:cubicBezTo>
                      <a:pt x="2533" y="13566"/>
                      <a:pt x="2877" y="13364"/>
                      <a:pt x="3037" y="13045"/>
                    </a:cubicBezTo>
                    <a:cubicBezTo>
                      <a:pt x="3416" y="13188"/>
                      <a:pt x="3796" y="13354"/>
                      <a:pt x="4175" y="13496"/>
                    </a:cubicBezTo>
                    <a:cubicBezTo>
                      <a:pt x="4389" y="13567"/>
                      <a:pt x="4602" y="13662"/>
                      <a:pt x="4839" y="13733"/>
                    </a:cubicBezTo>
                    <a:cubicBezTo>
                      <a:pt x="5077" y="13805"/>
                      <a:pt x="5243" y="13828"/>
                      <a:pt x="5432" y="13899"/>
                    </a:cubicBezTo>
                    <a:cubicBezTo>
                      <a:pt x="6571" y="15062"/>
                      <a:pt x="7733" y="16224"/>
                      <a:pt x="8872" y="17363"/>
                    </a:cubicBezTo>
                    <a:lnTo>
                      <a:pt x="10793" y="19284"/>
                    </a:lnTo>
                    <a:cubicBezTo>
                      <a:pt x="10817" y="19972"/>
                      <a:pt x="10912" y="20684"/>
                      <a:pt x="10912" y="21372"/>
                    </a:cubicBezTo>
                    <a:lnTo>
                      <a:pt x="10817" y="21419"/>
                    </a:lnTo>
                    <a:cubicBezTo>
                      <a:pt x="10675" y="21466"/>
                      <a:pt x="10532" y="21561"/>
                      <a:pt x="10437" y="21656"/>
                    </a:cubicBezTo>
                    <a:cubicBezTo>
                      <a:pt x="10248" y="21870"/>
                      <a:pt x="10153" y="22154"/>
                      <a:pt x="10200" y="22439"/>
                    </a:cubicBezTo>
                    <a:cubicBezTo>
                      <a:pt x="10271" y="22676"/>
                      <a:pt x="10414" y="22866"/>
                      <a:pt x="10627" y="23008"/>
                    </a:cubicBezTo>
                    <a:cubicBezTo>
                      <a:pt x="10617" y="22999"/>
                      <a:pt x="10615" y="22995"/>
                      <a:pt x="10616" y="22995"/>
                    </a:cubicBezTo>
                    <a:cubicBezTo>
                      <a:pt x="10620" y="22995"/>
                      <a:pt x="10662" y="23028"/>
                      <a:pt x="10662" y="23035"/>
                    </a:cubicBezTo>
                    <a:lnTo>
                      <a:pt x="10662" y="23035"/>
                    </a:lnTo>
                    <a:lnTo>
                      <a:pt x="10651" y="23032"/>
                    </a:lnTo>
                    <a:lnTo>
                      <a:pt x="10651" y="23032"/>
                    </a:lnTo>
                    <a:cubicBezTo>
                      <a:pt x="10656" y="23035"/>
                      <a:pt x="10660" y="23036"/>
                      <a:pt x="10661" y="23036"/>
                    </a:cubicBezTo>
                    <a:cubicBezTo>
                      <a:pt x="10662" y="23036"/>
                      <a:pt x="10662" y="23035"/>
                      <a:pt x="10662" y="23035"/>
                    </a:cubicBezTo>
                    <a:lnTo>
                      <a:pt x="10662" y="23035"/>
                    </a:lnTo>
                    <a:lnTo>
                      <a:pt x="10746" y="23056"/>
                    </a:lnTo>
                    <a:cubicBezTo>
                      <a:pt x="10746" y="23056"/>
                      <a:pt x="10793" y="23103"/>
                      <a:pt x="10817" y="23127"/>
                    </a:cubicBezTo>
                    <a:cubicBezTo>
                      <a:pt x="10888" y="23151"/>
                      <a:pt x="10959" y="23174"/>
                      <a:pt x="11030" y="23174"/>
                    </a:cubicBezTo>
                    <a:cubicBezTo>
                      <a:pt x="11149" y="24811"/>
                      <a:pt x="11244" y="26448"/>
                      <a:pt x="11363" y="28108"/>
                    </a:cubicBezTo>
                    <a:lnTo>
                      <a:pt x="11363" y="28132"/>
                    </a:lnTo>
                    <a:cubicBezTo>
                      <a:pt x="11339" y="28203"/>
                      <a:pt x="11339" y="28274"/>
                      <a:pt x="11363" y="28345"/>
                    </a:cubicBezTo>
                    <a:cubicBezTo>
                      <a:pt x="11363" y="28583"/>
                      <a:pt x="11386" y="28820"/>
                      <a:pt x="11386" y="29081"/>
                    </a:cubicBezTo>
                    <a:cubicBezTo>
                      <a:pt x="11434" y="30053"/>
                      <a:pt x="11505" y="31026"/>
                      <a:pt x="11552" y="31998"/>
                    </a:cubicBezTo>
                    <a:cubicBezTo>
                      <a:pt x="11647" y="34157"/>
                      <a:pt x="11766" y="36316"/>
                      <a:pt x="11861" y="38451"/>
                    </a:cubicBezTo>
                    <a:cubicBezTo>
                      <a:pt x="12003" y="41226"/>
                      <a:pt x="12122" y="44001"/>
                      <a:pt x="12264" y="46753"/>
                    </a:cubicBezTo>
                    <a:cubicBezTo>
                      <a:pt x="12264" y="46857"/>
                      <a:pt x="12379" y="46911"/>
                      <a:pt x="12482" y="46911"/>
                    </a:cubicBezTo>
                    <a:cubicBezTo>
                      <a:pt x="12567" y="46911"/>
                      <a:pt x="12643" y="46875"/>
                      <a:pt x="12643" y="46800"/>
                    </a:cubicBezTo>
                    <a:cubicBezTo>
                      <a:pt x="12430" y="42127"/>
                      <a:pt x="12217" y="37478"/>
                      <a:pt x="11979" y="32829"/>
                    </a:cubicBezTo>
                    <a:cubicBezTo>
                      <a:pt x="11932" y="31832"/>
                      <a:pt x="11884" y="30860"/>
                      <a:pt x="11813" y="29864"/>
                    </a:cubicBezTo>
                    <a:cubicBezTo>
                      <a:pt x="11790" y="29413"/>
                      <a:pt x="11766" y="28938"/>
                      <a:pt x="11742" y="28464"/>
                    </a:cubicBezTo>
                    <a:cubicBezTo>
                      <a:pt x="11718" y="28345"/>
                      <a:pt x="11718" y="28203"/>
                      <a:pt x="11742" y="28085"/>
                    </a:cubicBezTo>
                    <a:cubicBezTo>
                      <a:pt x="11813" y="27942"/>
                      <a:pt x="11884" y="27800"/>
                      <a:pt x="11956" y="27658"/>
                    </a:cubicBezTo>
                    <a:lnTo>
                      <a:pt x="12383" y="26851"/>
                    </a:lnTo>
                    <a:cubicBezTo>
                      <a:pt x="13237" y="25191"/>
                      <a:pt x="14090" y="23554"/>
                      <a:pt x="14921" y="21893"/>
                    </a:cubicBezTo>
                    <a:cubicBezTo>
                      <a:pt x="15348" y="21111"/>
                      <a:pt x="15727" y="20280"/>
                      <a:pt x="16202" y="19521"/>
                    </a:cubicBezTo>
                    <a:cubicBezTo>
                      <a:pt x="16320" y="19569"/>
                      <a:pt x="16439" y="19569"/>
                      <a:pt x="16581" y="19569"/>
                    </a:cubicBezTo>
                    <a:cubicBezTo>
                      <a:pt x="16581" y="19569"/>
                      <a:pt x="16605" y="19569"/>
                      <a:pt x="16629" y="19545"/>
                    </a:cubicBezTo>
                    <a:lnTo>
                      <a:pt x="16676" y="19545"/>
                    </a:lnTo>
                    <a:cubicBezTo>
                      <a:pt x="16795" y="19545"/>
                      <a:pt x="16913" y="19498"/>
                      <a:pt x="17032" y="19426"/>
                    </a:cubicBezTo>
                    <a:cubicBezTo>
                      <a:pt x="17411" y="19165"/>
                      <a:pt x="17554" y="18691"/>
                      <a:pt x="17364" y="18288"/>
                    </a:cubicBezTo>
                    <a:cubicBezTo>
                      <a:pt x="18526" y="17576"/>
                      <a:pt x="19665" y="16865"/>
                      <a:pt x="20803" y="16153"/>
                    </a:cubicBezTo>
                    <a:lnTo>
                      <a:pt x="23104" y="16272"/>
                    </a:lnTo>
                    <a:cubicBezTo>
                      <a:pt x="23128" y="16461"/>
                      <a:pt x="23223" y="16627"/>
                      <a:pt x="23365" y="16770"/>
                    </a:cubicBezTo>
                    <a:cubicBezTo>
                      <a:pt x="23579" y="16959"/>
                      <a:pt x="23840" y="17078"/>
                      <a:pt x="24101" y="17078"/>
                    </a:cubicBezTo>
                    <a:cubicBezTo>
                      <a:pt x="24172" y="17078"/>
                      <a:pt x="24219" y="17078"/>
                      <a:pt x="24243" y="17054"/>
                    </a:cubicBezTo>
                    <a:cubicBezTo>
                      <a:pt x="24362" y="17031"/>
                      <a:pt x="24456" y="17007"/>
                      <a:pt x="24551" y="16959"/>
                    </a:cubicBezTo>
                    <a:cubicBezTo>
                      <a:pt x="24717" y="16865"/>
                      <a:pt x="24860" y="16746"/>
                      <a:pt x="24955" y="16580"/>
                    </a:cubicBezTo>
                    <a:cubicBezTo>
                      <a:pt x="25121" y="16248"/>
                      <a:pt x="25073" y="15868"/>
                      <a:pt x="24860" y="15607"/>
                    </a:cubicBezTo>
                    <a:cubicBezTo>
                      <a:pt x="24676" y="15368"/>
                      <a:pt x="24392" y="15243"/>
                      <a:pt x="24097" y="15243"/>
                    </a:cubicBezTo>
                    <a:cubicBezTo>
                      <a:pt x="24012" y="15243"/>
                      <a:pt x="23925" y="15254"/>
                      <a:pt x="23840" y="15275"/>
                    </a:cubicBezTo>
                    <a:cubicBezTo>
                      <a:pt x="23484" y="15346"/>
                      <a:pt x="23199" y="15631"/>
                      <a:pt x="23128" y="15987"/>
                    </a:cubicBezTo>
                    <a:lnTo>
                      <a:pt x="21207" y="15892"/>
                    </a:lnTo>
                    <a:lnTo>
                      <a:pt x="25761" y="13069"/>
                    </a:lnTo>
                    <a:cubicBezTo>
                      <a:pt x="25856" y="13188"/>
                      <a:pt x="25975" y="13259"/>
                      <a:pt x="26093" y="13330"/>
                    </a:cubicBezTo>
                    <a:cubicBezTo>
                      <a:pt x="26236" y="13354"/>
                      <a:pt x="26378" y="13378"/>
                      <a:pt x="26520" y="13378"/>
                    </a:cubicBezTo>
                    <a:lnTo>
                      <a:pt x="26662" y="13378"/>
                    </a:lnTo>
                    <a:cubicBezTo>
                      <a:pt x="27184" y="13283"/>
                      <a:pt x="27516" y="12785"/>
                      <a:pt x="27374" y="12263"/>
                    </a:cubicBezTo>
                    <a:cubicBezTo>
                      <a:pt x="27267" y="11833"/>
                      <a:pt x="26876" y="11552"/>
                      <a:pt x="26456" y="11552"/>
                    </a:cubicBezTo>
                    <a:cubicBezTo>
                      <a:pt x="26319" y="11552"/>
                      <a:pt x="26180" y="11582"/>
                      <a:pt x="26046" y="11646"/>
                    </a:cubicBezTo>
                    <a:cubicBezTo>
                      <a:pt x="25571" y="11836"/>
                      <a:pt x="25358" y="12381"/>
                      <a:pt x="25571" y="12832"/>
                    </a:cubicBezTo>
                    <a:cubicBezTo>
                      <a:pt x="22796" y="14564"/>
                      <a:pt x="19997" y="16319"/>
                      <a:pt x="17198" y="18027"/>
                    </a:cubicBezTo>
                    <a:cubicBezTo>
                      <a:pt x="17174" y="18003"/>
                      <a:pt x="17127" y="17956"/>
                      <a:pt x="17103" y="17932"/>
                    </a:cubicBezTo>
                    <a:cubicBezTo>
                      <a:pt x="18170" y="15916"/>
                      <a:pt x="19214" y="13899"/>
                      <a:pt x="20258" y="11883"/>
                    </a:cubicBezTo>
                    <a:cubicBezTo>
                      <a:pt x="20875" y="10697"/>
                      <a:pt x="21491" y="9511"/>
                      <a:pt x="22132" y="8325"/>
                    </a:cubicBezTo>
                    <a:cubicBezTo>
                      <a:pt x="23057" y="8040"/>
                      <a:pt x="24006" y="7756"/>
                      <a:pt x="24907" y="7400"/>
                    </a:cubicBezTo>
                    <a:cubicBezTo>
                      <a:pt x="25026" y="7542"/>
                      <a:pt x="25144" y="7661"/>
                      <a:pt x="25263" y="7756"/>
                    </a:cubicBezTo>
                    <a:cubicBezTo>
                      <a:pt x="25453" y="7851"/>
                      <a:pt x="25666" y="7874"/>
                      <a:pt x="25856" y="7874"/>
                    </a:cubicBezTo>
                    <a:lnTo>
                      <a:pt x="25927" y="7874"/>
                    </a:lnTo>
                    <a:cubicBezTo>
                      <a:pt x="25975" y="7851"/>
                      <a:pt x="26022" y="7851"/>
                      <a:pt x="26093" y="7827"/>
                    </a:cubicBezTo>
                    <a:cubicBezTo>
                      <a:pt x="26212" y="7779"/>
                      <a:pt x="26330" y="7708"/>
                      <a:pt x="26425" y="7613"/>
                    </a:cubicBezTo>
                    <a:cubicBezTo>
                      <a:pt x="26615" y="7471"/>
                      <a:pt x="26734" y="7234"/>
                      <a:pt x="26734" y="6997"/>
                    </a:cubicBezTo>
                    <a:cubicBezTo>
                      <a:pt x="26720" y="6390"/>
                      <a:pt x="26235" y="6026"/>
                      <a:pt x="25745" y="6026"/>
                    </a:cubicBezTo>
                    <a:cubicBezTo>
                      <a:pt x="25412" y="6026"/>
                      <a:pt x="25076" y="6195"/>
                      <a:pt x="24883" y="6570"/>
                    </a:cubicBezTo>
                    <a:cubicBezTo>
                      <a:pt x="24789" y="6736"/>
                      <a:pt x="24765" y="6949"/>
                      <a:pt x="24789" y="7139"/>
                    </a:cubicBezTo>
                    <a:cubicBezTo>
                      <a:pt x="23982" y="7447"/>
                      <a:pt x="23152" y="7732"/>
                      <a:pt x="22322" y="7969"/>
                    </a:cubicBezTo>
                    <a:cubicBezTo>
                      <a:pt x="22820" y="7020"/>
                      <a:pt x="23294" y="6095"/>
                      <a:pt x="23792" y="5146"/>
                    </a:cubicBezTo>
                    <a:cubicBezTo>
                      <a:pt x="24385" y="4032"/>
                      <a:pt x="24978" y="2893"/>
                      <a:pt x="25619" y="1778"/>
                    </a:cubicBezTo>
                    <a:cubicBezTo>
                      <a:pt x="25690" y="1802"/>
                      <a:pt x="25785" y="1802"/>
                      <a:pt x="25880" y="1826"/>
                    </a:cubicBezTo>
                    <a:cubicBezTo>
                      <a:pt x="25894" y="1832"/>
                      <a:pt x="25910" y="1835"/>
                      <a:pt x="25926" y="1835"/>
                    </a:cubicBezTo>
                    <a:cubicBezTo>
                      <a:pt x="25967" y="1835"/>
                      <a:pt x="26012" y="1819"/>
                      <a:pt x="26046" y="1802"/>
                    </a:cubicBezTo>
                    <a:lnTo>
                      <a:pt x="26141" y="1802"/>
                    </a:lnTo>
                    <a:cubicBezTo>
                      <a:pt x="27089" y="1659"/>
                      <a:pt x="27161" y="307"/>
                      <a:pt x="26212" y="70"/>
                    </a:cubicBezTo>
                    <a:lnTo>
                      <a:pt x="26236" y="70"/>
                    </a:lnTo>
                    <a:cubicBezTo>
                      <a:pt x="26118" y="23"/>
                      <a:pt x="25996" y="1"/>
                      <a:pt x="25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0" name="Google Shape;1630;p18"/>
            <p:cNvGrpSpPr/>
            <p:nvPr/>
          </p:nvGrpSpPr>
          <p:grpSpPr>
            <a:xfrm rot="1641256" flipH="1">
              <a:off x="7406029" y="4090799"/>
              <a:ext cx="1062696" cy="1215749"/>
              <a:chOff x="2169375" y="4246925"/>
              <a:chExt cx="1062675" cy="1215725"/>
            </a:xfrm>
          </p:grpSpPr>
          <p:sp>
            <p:nvSpPr>
              <p:cNvPr id="1631" name="Google Shape;1631;p18"/>
              <p:cNvSpPr/>
              <p:nvPr/>
            </p:nvSpPr>
            <p:spPr>
              <a:xfrm>
                <a:off x="2564925" y="4385850"/>
                <a:ext cx="119825" cy="20190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8076" extrusionOk="0">
                    <a:moveTo>
                      <a:pt x="2373" y="1"/>
                    </a:moveTo>
                    <a:cubicBezTo>
                      <a:pt x="2349" y="1"/>
                      <a:pt x="2325" y="7"/>
                      <a:pt x="2302" y="18"/>
                    </a:cubicBezTo>
                    <a:cubicBezTo>
                      <a:pt x="2302" y="66"/>
                      <a:pt x="2302" y="90"/>
                      <a:pt x="2302" y="137"/>
                    </a:cubicBezTo>
                    <a:cubicBezTo>
                      <a:pt x="2396" y="256"/>
                      <a:pt x="2515" y="374"/>
                      <a:pt x="2610" y="493"/>
                    </a:cubicBezTo>
                    <a:lnTo>
                      <a:pt x="2895" y="896"/>
                    </a:lnTo>
                    <a:cubicBezTo>
                      <a:pt x="2918" y="991"/>
                      <a:pt x="2989" y="1086"/>
                      <a:pt x="3084" y="1133"/>
                    </a:cubicBezTo>
                    <a:cubicBezTo>
                      <a:pt x="3061" y="1157"/>
                      <a:pt x="3061" y="1204"/>
                      <a:pt x="3084" y="1228"/>
                    </a:cubicBezTo>
                    <a:cubicBezTo>
                      <a:pt x="2966" y="1465"/>
                      <a:pt x="2847" y="1703"/>
                      <a:pt x="2752" y="1940"/>
                    </a:cubicBezTo>
                    <a:cubicBezTo>
                      <a:pt x="2254" y="2912"/>
                      <a:pt x="1803" y="3885"/>
                      <a:pt x="1305" y="4857"/>
                    </a:cubicBezTo>
                    <a:cubicBezTo>
                      <a:pt x="1116" y="5213"/>
                      <a:pt x="973" y="5593"/>
                      <a:pt x="855" y="5972"/>
                    </a:cubicBezTo>
                    <a:cubicBezTo>
                      <a:pt x="570" y="6636"/>
                      <a:pt x="285" y="7277"/>
                      <a:pt x="24" y="7941"/>
                    </a:cubicBezTo>
                    <a:cubicBezTo>
                      <a:pt x="1" y="7989"/>
                      <a:pt x="1" y="8036"/>
                      <a:pt x="48" y="8060"/>
                    </a:cubicBezTo>
                    <a:cubicBezTo>
                      <a:pt x="68" y="8070"/>
                      <a:pt x="91" y="8075"/>
                      <a:pt x="116" y="8075"/>
                    </a:cubicBezTo>
                    <a:cubicBezTo>
                      <a:pt x="150" y="8075"/>
                      <a:pt x="186" y="8064"/>
                      <a:pt x="214" y="8036"/>
                    </a:cubicBezTo>
                    <a:cubicBezTo>
                      <a:pt x="285" y="7965"/>
                      <a:pt x="333" y="7894"/>
                      <a:pt x="356" y="7799"/>
                    </a:cubicBezTo>
                    <a:cubicBezTo>
                      <a:pt x="665" y="7158"/>
                      <a:pt x="926" y="6494"/>
                      <a:pt x="1187" y="5854"/>
                    </a:cubicBezTo>
                    <a:lnTo>
                      <a:pt x="1258" y="5735"/>
                    </a:lnTo>
                    <a:lnTo>
                      <a:pt x="1471" y="5237"/>
                    </a:lnTo>
                    <a:lnTo>
                      <a:pt x="1519" y="5118"/>
                    </a:lnTo>
                    <a:lnTo>
                      <a:pt x="1732" y="4644"/>
                    </a:lnTo>
                    <a:cubicBezTo>
                      <a:pt x="2444" y="3648"/>
                      <a:pt x="2800" y="2462"/>
                      <a:pt x="3298" y="1347"/>
                    </a:cubicBezTo>
                    <a:cubicBezTo>
                      <a:pt x="3345" y="1252"/>
                      <a:pt x="3440" y="1181"/>
                      <a:pt x="3535" y="1133"/>
                    </a:cubicBezTo>
                    <a:cubicBezTo>
                      <a:pt x="3891" y="1181"/>
                      <a:pt x="4270" y="1252"/>
                      <a:pt x="4626" y="1276"/>
                    </a:cubicBezTo>
                    <a:cubicBezTo>
                      <a:pt x="4674" y="1276"/>
                      <a:pt x="4745" y="1228"/>
                      <a:pt x="4792" y="1204"/>
                    </a:cubicBezTo>
                    <a:cubicBezTo>
                      <a:pt x="4745" y="1157"/>
                      <a:pt x="4697" y="1086"/>
                      <a:pt x="4650" y="1086"/>
                    </a:cubicBezTo>
                    <a:cubicBezTo>
                      <a:pt x="4436" y="1038"/>
                      <a:pt x="4199" y="1038"/>
                      <a:pt x="3962" y="1015"/>
                    </a:cubicBezTo>
                    <a:cubicBezTo>
                      <a:pt x="3820" y="991"/>
                      <a:pt x="3654" y="967"/>
                      <a:pt x="3582" y="801"/>
                    </a:cubicBezTo>
                    <a:cubicBezTo>
                      <a:pt x="3563" y="743"/>
                      <a:pt x="3527" y="700"/>
                      <a:pt x="3476" y="700"/>
                    </a:cubicBezTo>
                    <a:cubicBezTo>
                      <a:pt x="3465" y="700"/>
                      <a:pt x="3453" y="702"/>
                      <a:pt x="3440" y="706"/>
                    </a:cubicBezTo>
                    <a:cubicBezTo>
                      <a:pt x="3382" y="730"/>
                      <a:pt x="3332" y="741"/>
                      <a:pt x="3288" y="741"/>
                    </a:cubicBezTo>
                    <a:cubicBezTo>
                      <a:pt x="3115" y="741"/>
                      <a:pt x="3032" y="582"/>
                      <a:pt x="2918" y="469"/>
                    </a:cubicBezTo>
                    <a:cubicBezTo>
                      <a:pt x="2823" y="256"/>
                      <a:pt x="2634" y="161"/>
                      <a:pt x="2444" y="18"/>
                    </a:cubicBezTo>
                    <a:cubicBezTo>
                      <a:pt x="2420" y="7"/>
                      <a:pt x="2396" y="1"/>
                      <a:pt x="23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8"/>
              <p:cNvSpPr/>
              <p:nvPr/>
            </p:nvSpPr>
            <p:spPr>
              <a:xfrm>
                <a:off x="2973525" y="4582350"/>
                <a:ext cx="238425" cy="164150"/>
              </a:xfrm>
              <a:custGeom>
                <a:avLst/>
                <a:gdLst/>
                <a:ahLst/>
                <a:cxnLst/>
                <a:rect l="l" t="t" r="r" b="b"/>
                <a:pathLst>
                  <a:path w="9537" h="6566" extrusionOk="0">
                    <a:moveTo>
                      <a:pt x="7852" y="3165"/>
                    </a:moveTo>
                    <a:cubicBezTo>
                      <a:pt x="7710" y="3165"/>
                      <a:pt x="7591" y="3236"/>
                      <a:pt x="7496" y="3331"/>
                    </a:cubicBezTo>
                    <a:cubicBezTo>
                      <a:pt x="7560" y="3352"/>
                      <a:pt x="7624" y="3364"/>
                      <a:pt x="7686" y="3364"/>
                    </a:cubicBezTo>
                    <a:cubicBezTo>
                      <a:pt x="7762" y="3364"/>
                      <a:pt x="7834" y="3346"/>
                      <a:pt x="7899" y="3307"/>
                    </a:cubicBezTo>
                    <a:cubicBezTo>
                      <a:pt x="7923" y="3283"/>
                      <a:pt x="7947" y="3236"/>
                      <a:pt x="7947" y="3212"/>
                    </a:cubicBezTo>
                    <a:cubicBezTo>
                      <a:pt x="7923" y="3165"/>
                      <a:pt x="7899" y="3165"/>
                      <a:pt x="7852" y="3165"/>
                    </a:cubicBezTo>
                    <a:close/>
                    <a:moveTo>
                      <a:pt x="1629" y="1"/>
                    </a:moveTo>
                    <a:cubicBezTo>
                      <a:pt x="1525" y="1"/>
                      <a:pt x="1425" y="12"/>
                      <a:pt x="1329" y="34"/>
                    </a:cubicBezTo>
                    <a:cubicBezTo>
                      <a:pt x="1210" y="81"/>
                      <a:pt x="1115" y="223"/>
                      <a:pt x="1163" y="295"/>
                    </a:cubicBezTo>
                    <a:cubicBezTo>
                      <a:pt x="1352" y="532"/>
                      <a:pt x="1424" y="864"/>
                      <a:pt x="1756" y="1006"/>
                    </a:cubicBezTo>
                    <a:cubicBezTo>
                      <a:pt x="1779" y="1101"/>
                      <a:pt x="1803" y="1196"/>
                      <a:pt x="1874" y="1291"/>
                    </a:cubicBezTo>
                    <a:cubicBezTo>
                      <a:pt x="1993" y="1504"/>
                      <a:pt x="2088" y="1718"/>
                      <a:pt x="2159" y="1931"/>
                    </a:cubicBezTo>
                    <a:lnTo>
                      <a:pt x="2776" y="2477"/>
                    </a:lnTo>
                    <a:cubicBezTo>
                      <a:pt x="3037" y="2690"/>
                      <a:pt x="3274" y="2951"/>
                      <a:pt x="3487" y="3212"/>
                    </a:cubicBezTo>
                    <a:cubicBezTo>
                      <a:pt x="3487" y="3307"/>
                      <a:pt x="3535" y="3426"/>
                      <a:pt x="3582" y="3521"/>
                    </a:cubicBezTo>
                    <a:cubicBezTo>
                      <a:pt x="3724" y="3687"/>
                      <a:pt x="3748" y="3900"/>
                      <a:pt x="3653" y="4114"/>
                    </a:cubicBezTo>
                    <a:cubicBezTo>
                      <a:pt x="3440" y="4161"/>
                      <a:pt x="3345" y="4375"/>
                      <a:pt x="3179" y="4469"/>
                    </a:cubicBezTo>
                    <a:cubicBezTo>
                      <a:pt x="2752" y="4896"/>
                      <a:pt x="2159" y="5134"/>
                      <a:pt x="1756" y="5608"/>
                    </a:cubicBezTo>
                    <a:cubicBezTo>
                      <a:pt x="1400" y="5703"/>
                      <a:pt x="1115" y="5916"/>
                      <a:pt x="902" y="6225"/>
                    </a:cubicBezTo>
                    <a:cubicBezTo>
                      <a:pt x="1281" y="6130"/>
                      <a:pt x="1613" y="5916"/>
                      <a:pt x="1922" y="5656"/>
                    </a:cubicBezTo>
                    <a:cubicBezTo>
                      <a:pt x="2396" y="5371"/>
                      <a:pt x="2847" y="5039"/>
                      <a:pt x="3274" y="4659"/>
                    </a:cubicBezTo>
                    <a:cubicBezTo>
                      <a:pt x="3409" y="4541"/>
                      <a:pt x="3556" y="4435"/>
                      <a:pt x="3732" y="4435"/>
                    </a:cubicBezTo>
                    <a:cubicBezTo>
                      <a:pt x="3804" y="4435"/>
                      <a:pt x="3880" y="4452"/>
                      <a:pt x="3962" y="4493"/>
                    </a:cubicBezTo>
                    <a:cubicBezTo>
                      <a:pt x="4199" y="4636"/>
                      <a:pt x="4460" y="4754"/>
                      <a:pt x="4721" y="4825"/>
                    </a:cubicBezTo>
                    <a:cubicBezTo>
                      <a:pt x="4744" y="4849"/>
                      <a:pt x="4792" y="4873"/>
                      <a:pt x="4839" y="4896"/>
                    </a:cubicBezTo>
                    <a:cubicBezTo>
                      <a:pt x="4934" y="5039"/>
                      <a:pt x="5100" y="5157"/>
                      <a:pt x="5266" y="5181"/>
                    </a:cubicBezTo>
                    <a:cubicBezTo>
                      <a:pt x="5432" y="5252"/>
                      <a:pt x="5575" y="5371"/>
                      <a:pt x="5622" y="5561"/>
                    </a:cubicBezTo>
                    <a:cubicBezTo>
                      <a:pt x="5678" y="5672"/>
                      <a:pt x="5709" y="5718"/>
                      <a:pt x="5787" y="5718"/>
                    </a:cubicBezTo>
                    <a:cubicBezTo>
                      <a:pt x="5842" y="5718"/>
                      <a:pt x="5921" y="5695"/>
                      <a:pt x="6049" y="5656"/>
                    </a:cubicBezTo>
                    <a:cubicBezTo>
                      <a:pt x="6168" y="5727"/>
                      <a:pt x="6286" y="5798"/>
                      <a:pt x="6405" y="5869"/>
                    </a:cubicBezTo>
                    <a:cubicBezTo>
                      <a:pt x="6476" y="5912"/>
                      <a:pt x="6513" y="5946"/>
                      <a:pt x="6552" y="5946"/>
                    </a:cubicBezTo>
                    <a:cubicBezTo>
                      <a:pt x="6578" y="5946"/>
                      <a:pt x="6604" y="5931"/>
                      <a:pt x="6642" y="5893"/>
                    </a:cubicBezTo>
                    <a:cubicBezTo>
                      <a:pt x="6713" y="5822"/>
                      <a:pt x="6642" y="5774"/>
                      <a:pt x="6595" y="5727"/>
                    </a:cubicBezTo>
                    <a:cubicBezTo>
                      <a:pt x="6476" y="5584"/>
                      <a:pt x="6334" y="5466"/>
                      <a:pt x="6144" y="5418"/>
                    </a:cubicBezTo>
                    <a:cubicBezTo>
                      <a:pt x="5812" y="5229"/>
                      <a:pt x="5504" y="4991"/>
                      <a:pt x="5219" y="4730"/>
                    </a:cubicBezTo>
                    <a:cubicBezTo>
                      <a:pt x="5005" y="4517"/>
                      <a:pt x="4721" y="4398"/>
                      <a:pt x="4412" y="4398"/>
                    </a:cubicBezTo>
                    <a:cubicBezTo>
                      <a:pt x="4389" y="4398"/>
                      <a:pt x="4341" y="4375"/>
                      <a:pt x="4317" y="4375"/>
                    </a:cubicBezTo>
                    <a:cubicBezTo>
                      <a:pt x="4287" y="4269"/>
                      <a:pt x="4228" y="4250"/>
                      <a:pt x="4159" y="4250"/>
                    </a:cubicBezTo>
                    <a:cubicBezTo>
                      <a:pt x="4119" y="4250"/>
                      <a:pt x="4076" y="4256"/>
                      <a:pt x="4033" y="4256"/>
                    </a:cubicBezTo>
                    <a:cubicBezTo>
                      <a:pt x="3985" y="4232"/>
                      <a:pt x="3962" y="4232"/>
                      <a:pt x="3914" y="4232"/>
                    </a:cubicBezTo>
                    <a:lnTo>
                      <a:pt x="4175" y="3924"/>
                    </a:lnTo>
                    <a:cubicBezTo>
                      <a:pt x="4555" y="4137"/>
                      <a:pt x="4982" y="4256"/>
                      <a:pt x="5409" y="4303"/>
                    </a:cubicBezTo>
                    <a:cubicBezTo>
                      <a:pt x="5812" y="4493"/>
                      <a:pt x="6263" y="4612"/>
                      <a:pt x="6690" y="4659"/>
                    </a:cubicBezTo>
                    <a:cubicBezTo>
                      <a:pt x="6784" y="4659"/>
                      <a:pt x="6879" y="4659"/>
                      <a:pt x="6950" y="4636"/>
                    </a:cubicBezTo>
                    <a:cubicBezTo>
                      <a:pt x="7117" y="4683"/>
                      <a:pt x="7259" y="4730"/>
                      <a:pt x="7401" y="4778"/>
                    </a:cubicBezTo>
                    <a:cubicBezTo>
                      <a:pt x="7518" y="4841"/>
                      <a:pt x="7642" y="4870"/>
                      <a:pt x="7764" y="4870"/>
                    </a:cubicBezTo>
                    <a:cubicBezTo>
                      <a:pt x="7965" y="4870"/>
                      <a:pt x="8164" y="4792"/>
                      <a:pt x="8326" y="4659"/>
                    </a:cubicBezTo>
                    <a:cubicBezTo>
                      <a:pt x="8350" y="4659"/>
                      <a:pt x="8350" y="4683"/>
                      <a:pt x="8374" y="4707"/>
                    </a:cubicBezTo>
                    <a:cubicBezTo>
                      <a:pt x="8544" y="4948"/>
                      <a:pt x="8646" y="5053"/>
                      <a:pt x="8783" y="5053"/>
                    </a:cubicBezTo>
                    <a:cubicBezTo>
                      <a:pt x="8874" y="5053"/>
                      <a:pt x="8980" y="5006"/>
                      <a:pt x="9133" y="4920"/>
                    </a:cubicBezTo>
                    <a:cubicBezTo>
                      <a:pt x="9441" y="4754"/>
                      <a:pt x="9536" y="4351"/>
                      <a:pt x="9299" y="4066"/>
                    </a:cubicBezTo>
                    <a:cubicBezTo>
                      <a:pt x="9228" y="3971"/>
                      <a:pt x="9133" y="3924"/>
                      <a:pt x="9014" y="3924"/>
                    </a:cubicBezTo>
                    <a:cubicBezTo>
                      <a:pt x="8658" y="3995"/>
                      <a:pt x="8279" y="4090"/>
                      <a:pt x="8231" y="4517"/>
                    </a:cubicBezTo>
                    <a:cubicBezTo>
                      <a:pt x="8208" y="4541"/>
                      <a:pt x="8208" y="4564"/>
                      <a:pt x="8208" y="4588"/>
                    </a:cubicBezTo>
                    <a:cubicBezTo>
                      <a:pt x="7947" y="4541"/>
                      <a:pt x="7710" y="4469"/>
                      <a:pt x="7449" y="4422"/>
                    </a:cubicBezTo>
                    <a:cubicBezTo>
                      <a:pt x="7283" y="4375"/>
                      <a:pt x="7111" y="4351"/>
                      <a:pt x="6939" y="4351"/>
                    </a:cubicBezTo>
                    <a:cubicBezTo>
                      <a:pt x="6767" y="4351"/>
                      <a:pt x="6595" y="4375"/>
                      <a:pt x="6429" y="4422"/>
                    </a:cubicBezTo>
                    <a:lnTo>
                      <a:pt x="5883" y="4232"/>
                    </a:lnTo>
                    <a:lnTo>
                      <a:pt x="5409" y="3995"/>
                    </a:lnTo>
                    <a:cubicBezTo>
                      <a:pt x="5788" y="3876"/>
                      <a:pt x="6191" y="3829"/>
                      <a:pt x="6595" y="3829"/>
                    </a:cubicBezTo>
                    <a:lnTo>
                      <a:pt x="6666" y="3829"/>
                    </a:lnTo>
                    <a:lnTo>
                      <a:pt x="7093" y="3568"/>
                    </a:lnTo>
                    <a:cubicBezTo>
                      <a:pt x="7283" y="3544"/>
                      <a:pt x="7377" y="3426"/>
                      <a:pt x="7496" y="3331"/>
                    </a:cubicBezTo>
                    <a:lnTo>
                      <a:pt x="7283" y="3212"/>
                    </a:lnTo>
                    <a:cubicBezTo>
                      <a:pt x="7283" y="3141"/>
                      <a:pt x="7306" y="3023"/>
                      <a:pt x="7235" y="2975"/>
                    </a:cubicBezTo>
                    <a:cubicBezTo>
                      <a:pt x="7193" y="2958"/>
                      <a:pt x="7151" y="2950"/>
                      <a:pt x="7111" y="2950"/>
                    </a:cubicBezTo>
                    <a:cubicBezTo>
                      <a:pt x="7038" y="2950"/>
                      <a:pt x="6973" y="2977"/>
                      <a:pt x="6927" y="3023"/>
                    </a:cubicBezTo>
                    <a:cubicBezTo>
                      <a:pt x="6832" y="3141"/>
                      <a:pt x="6761" y="3260"/>
                      <a:pt x="6690" y="3402"/>
                    </a:cubicBezTo>
                    <a:cubicBezTo>
                      <a:pt x="6595" y="3426"/>
                      <a:pt x="6500" y="3497"/>
                      <a:pt x="6476" y="3616"/>
                    </a:cubicBezTo>
                    <a:cubicBezTo>
                      <a:pt x="6452" y="3639"/>
                      <a:pt x="6429" y="3687"/>
                      <a:pt x="6429" y="3710"/>
                    </a:cubicBezTo>
                    <a:cubicBezTo>
                      <a:pt x="6334" y="3687"/>
                      <a:pt x="6239" y="3687"/>
                      <a:pt x="6144" y="3687"/>
                    </a:cubicBezTo>
                    <a:cubicBezTo>
                      <a:pt x="5930" y="3710"/>
                      <a:pt x="5717" y="3722"/>
                      <a:pt x="5504" y="3722"/>
                    </a:cubicBezTo>
                    <a:cubicBezTo>
                      <a:pt x="5290" y="3722"/>
                      <a:pt x="5077" y="3710"/>
                      <a:pt x="4863" y="3687"/>
                    </a:cubicBezTo>
                    <a:cubicBezTo>
                      <a:pt x="4816" y="3687"/>
                      <a:pt x="4768" y="3710"/>
                      <a:pt x="4744" y="3710"/>
                    </a:cubicBezTo>
                    <a:cubicBezTo>
                      <a:pt x="4578" y="3616"/>
                      <a:pt x="4816" y="3402"/>
                      <a:pt x="4650" y="3331"/>
                    </a:cubicBezTo>
                    <a:cubicBezTo>
                      <a:pt x="4484" y="3260"/>
                      <a:pt x="4531" y="3117"/>
                      <a:pt x="4460" y="3023"/>
                    </a:cubicBezTo>
                    <a:cubicBezTo>
                      <a:pt x="4460" y="2833"/>
                      <a:pt x="4412" y="2643"/>
                      <a:pt x="4294" y="2477"/>
                    </a:cubicBezTo>
                    <a:cubicBezTo>
                      <a:pt x="4223" y="2335"/>
                      <a:pt x="4080" y="2240"/>
                      <a:pt x="3914" y="2216"/>
                    </a:cubicBezTo>
                    <a:cubicBezTo>
                      <a:pt x="3899" y="2213"/>
                      <a:pt x="3884" y="2211"/>
                      <a:pt x="3869" y="2211"/>
                    </a:cubicBezTo>
                    <a:cubicBezTo>
                      <a:pt x="3772" y="2211"/>
                      <a:pt x="3695" y="2279"/>
                      <a:pt x="3653" y="2382"/>
                    </a:cubicBezTo>
                    <a:cubicBezTo>
                      <a:pt x="3630" y="2596"/>
                      <a:pt x="3819" y="2809"/>
                      <a:pt x="3653" y="3023"/>
                    </a:cubicBezTo>
                    <a:cubicBezTo>
                      <a:pt x="3630" y="2999"/>
                      <a:pt x="3558" y="2975"/>
                      <a:pt x="3558" y="2951"/>
                    </a:cubicBezTo>
                    <a:cubicBezTo>
                      <a:pt x="3345" y="2453"/>
                      <a:pt x="2965" y="2074"/>
                      <a:pt x="2515" y="1813"/>
                    </a:cubicBezTo>
                    <a:cubicBezTo>
                      <a:pt x="2277" y="1552"/>
                      <a:pt x="2088" y="1243"/>
                      <a:pt x="1945" y="935"/>
                    </a:cubicBezTo>
                    <a:cubicBezTo>
                      <a:pt x="1898" y="722"/>
                      <a:pt x="1969" y="532"/>
                      <a:pt x="2135" y="413"/>
                    </a:cubicBezTo>
                    <a:cubicBezTo>
                      <a:pt x="2277" y="295"/>
                      <a:pt x="2183" y="129"/>
                      <a:pt x="2017" y="57"/>
                    </a:cubicBezTo>
                    <a:cubicBezTo>
                      <a:pt x="1886" y="18"/>
                      <a:pt x="1755" y="1"/>
                      <a:pt x="1629" y="1"/>
                    </a:cubicBezTo>
                    <a:close/>
                    <a:moveTo>
                      <a:pt x="727" y="6193"/>
                    </a:moveTo>
                    <a:cubicBezTo>
                      <a:pt x="497" y="6193"/>
                      <a:pt x="339" y="6370"/>
                      <a:pt x="166" y="6486"/>
                    </a:cubicBezTo>
                    <a:lnTo>
                      <a:pt x="0" y="6557"/>
                    </a:lnTo>
                    <a:cubicBezTo>
                      <a:pt x="18" y="6563"/>
                      <a:pt x="36" y="6566"/>
                      <a:pt x="53" y="6566"/>
                    </a:cubicBezTo>
                    <a:cubicBezTo>
                      <a:pt x="106" y="6566"/>
                      <a:pt x="154" y="6539"/>
                      <a:pt x="190" y="6486"/>
                    </a:cubicBezTo>
                    <a:cubicBezTo>
                      <a:pt x="261" y="6516"/>
                      <a:pt x="325" y="6529"/>
                      <a:pt x="383" y="6529"/>
                    </a:cubicBezTo>
                    <a:cubicBezTo>
                      <a:pt x="596" y="6529"/>
                      <a:pt x="734" y="6355"/>
                      <a:pt x="902" y="6225"/>
                    </a:cubicBezTo>
                    <a:cubicBezTo>
                      <a:pt x="839" y="6202"/>
                      <a:pt x="781" y="6193"/>
                      <a:pt x="727" y="61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8"/>
              <p:cNvSpPr/>
              <p:nvPr/>
            </p:nvSpPr>
            <p:spPr>
              <a:xfrm>
                <a:off x="2375750" y="4389750"/>
                <a:ext cx="133450" cy="1251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5004" extrusionOk="0">
                    <a:moveTo>
                      <a:pt x="1943" y="0"/>
                    </a:moveTo>
                    <a:cubicBezTo>
                      <a:pt x="1854" y="0"/>
                      <a:pt x="1773" y="67"/>
                      <a:pt x="1756" y="171"/>
                    </a:cubicBezTo>
                    <a:cubicBezTo>
                      <a:pt x="1685" y="527"/>
                      <a:pt x="1875" y="882"/>
                      <a:pt x="2230" y="1025"/>
                    </a:cubicBezTo>
                    <a:cubicBezTo>
                      <a:pt x="2230" y="1120"/>
                      <a:pt x="2230" y="1238"/>
                      <a:pt x="2183" y="1333"/>
                    </a:cubicBezTo>
                    <a:cubicBezTo>
                      <a:pt x="2112" y="1570"/>
                      <a:pt x="2088" y="1831"/>
                      <a:pt x="2136" y="2092"/>
                    </a:cubicBezTo>
                    <a:cubicBezTo>
                      <a:pt x="2159" y="2211"/>
                      <a:pt x="2159" y="2353"/>
                      <a:pt x="2136" y="2472"/>
                    </a:cubicBezTo>
                    <a:cubicBezTo>
                      <a:pt x="2136" y="2567"/>
                      <a:pt x="2136" y="2709"/>
                      <a:pt x="1993" y="2709"/>
                    </a:cubicBezTo>
                    <a:cubicBezTo>
                      <a:pt x="1827" y="2709"/>
                      <a:pt x="1803" y="2590"/>
                      <a:pt x="1732" y="2519"/>
                    </a:cubicBezTo>
                    <a:cubicBezTo>
                      <a:pt x="1661" y="2211"/>
                      <a:pt x="1424" y="2021"/>
                      <a:pt x="1210" y="1831"/>
                    </a:cubicBezTo>
                    <a:cubicBezTo>
                      <a:pt x="1044" y="1902"/>
                      <a:pt x="1139" y="2021"/>
                      <a:pt x="1163" y="2116"/>
                    </a:cubicBezTo>
                    <a:cubicBezTo>
                      <a:pt x="1258" y="2282"/>
                      <a:pt x="1376" y="2448"/>
                      <a:pt x="1543" y="2590"/>
                    </a:cubicBezTo>
                    <a:cubicBezTo>
                      <a:pt x="1709" y="2780"/>
                      <a:pt x="1732" y="3088"/>
                      <a:pt x="2017" y="3207"/>
                    </a:cubicBezTo>
                    <a:lnTo>
                      <a:pt x="2064" y="3326"/>
                    </a:lnTo>
                    <a:cubicBezTo>
                      <a:pt x="2156" y="3526"/>
                      <a:pt x="2177" y="3573"/>
                      <a:pt x="2042" y="3573"/>
                    </a:cubicBezTo>
                    <a:cubicBezTo>
                      <a:pt x="2001" y="3573"/>
                      <a:pt x="1946" y="3568"/>
                      <a:pt x="1875" y="3563"/>
                    </a:cubicBezTo>
                    <a:cubicBezTo>
                      <a:pt x="1448" y="3231"/>
                      <a:pt x="997" y="2970"/>
                      <a:pt x="523" y="2733"/>
                    </a:cubicBezTo>
                    <a:cubicBezTo>
                      <a:pt x="491" y="2722"/>
                      <a:pt x="459" y="2711"/>
                      <a:pt x="431" y="2711"/>
                    </a:cubicBezTo>
                    <a:cubicBezTo>
                      <a:pt x="397" y="2711"/>
                      <a:pt x="370" y="2728"/>
                      <a:pt x="357" y="2780"/>
                    </a:cubicBezTo>
                    <a:cubicBezTo>
                      <a:pt x="333" y="2827"/>
                      <a:pt x="333" y="2899"/>
                      <a:pt x="357" y="2946"/>
                    </a:cubicBezTo>
                    <a:cubicBezTo>
                      <a:pt x="428" y="3065"/>
                      <a:pt x="523" y="3136"/>
                      <a:pt x="641" y="3160"/>
                    </a:cubicBezTo>
                    <a:cubicBezTo>
                      <a:pt x="950" y="3254"/>
                      <a:pt x="1258" y="3468"/>
                      <a:pt x="1448" y="3753"/>
                    </a:cubicBezTo>
                    <a:cubicBezTo>
                      <a:pt x="1471" y="3800"/>
                      <a:pt x="1471" y="3824"/>
                      <a:pt x="1448" y="3871"/>
                    </a:cubicBezTo>
                    <a:cubicBezTo>
                      <a:pt x="1424" y="3895"/>
                      <a:pt x="1376" y="3895"/>
                      <a:pt x="1329" y="3895"/>
                    </a:cubicBezTo>
                    <a:cubicBezTo>
                      <a:pt x="1163" y="3824"/>
                      <a:pt x="973" y="3753"/>
                      <a:pt x="807" y="3681"/>
                    </a:cubicBezTo>
                    <a:cubicBezTo>
                      <a:pt x="611" y="3603"/>
                      <a:pt x="382" y="3557"/>
                      <a:pt x="147" y="3557"/>
                    </a:cubicBezTo>
                    <a:cubicBezTo>
                      <a:pt x="98" y="3557"/>
                      <a:pt x="50" y="3559"/>
                      <a:pt x="1" y="3563"/>
                    </a:cubicBezTo>
                    <a:cubicBezTo>
                      <a:pt x="48" y="3634"/>
                      <a:pt x="72" y="3658"/>
                      <a:pt x="72" y="3658"/>
                    </a:cubicBezTo>
                    <a:cubicBezTo>
                      <a:pt x="641" y="3776"/>
                      <a:pt x="1187" y="3966"/>
                      <a:pt x="1732" y="4227"/>
                    </a:cubicBezTo>
                    <a:cubicBezTo>
                      <a:pt x="1839" y="4280"/>
                      <a:pt x="1959" y="4307"/>
                      <a:pt x="2083" y="4307"/>
                    </a:cubicBezTo>
                    <a:cubicBezTo>
                      <a:pt x="2124" y="4307"/>
                      <a:pt x="2165" y="4304"/>
                      <a:pt x="2207" y="4298"/>
                    </a:cubicBezTo>
                    <a:lnTo>
                      <a:pt x="2444" y="4369"/>
                    </a:lnTo>
                    <a:cubicBezTo>
                      <a:pt x="2491" y="4393"/>
                      <a:pt x="2563" y="4440"/>
                      <a:pt x="2586" y="4488"/>
                    </a:cubicBezTo>
                    <a:cubicBezTo>
                      <a:pt x="2610" y="4559"/>
                      <a:pt x="2515" y="4607"/>
                      <a:pt x="2468" y="4607"/>
                    </a:cubicBezTo>
                    <a:cubicBezTo>
                      <a:pt x="2349" y="4607"/>
                      <a:pt x="2230" y="4607"/>
                      <a:pt x="2112" y="4630"/>
                    </a:cubicBezTo>
                    <a:cubicBezTo>
                      <a:pt x="1709" y="4630"/>
                      <a:pt x="1305" y="4583"/>
                      <a:pt x="902" y="4464"/>
                    </a:cubicBezTo>
                    <a:cubicBezTo>
                      <a:pt x="831" y="4464"/>
                      <a:pt x="760" y="4464"/>
                      <a:pt x="689" y="4488"/>
                    </a:cubicBezTo>
                    <a:cubicBezTo>
                      <a:pt x="523" y="4440"/>
                      <a:pt x="333" y="4393"/>
                      <a:pt x="167" y="4346"/>
                    </a:cubicBezTo>
                    <a:cubicBezTo>
                      <a:pt x="143" y="4346"/>
                      <a:pt x="96" y="4393"/>
                      <a:pt x="72" y="4417"/>
                    </a:cubicBezTo>
                    <a:cubicBezTo>
                      <a:pt x="72" y="4464"/>
                      <a:pt x="72" y="4512"/>
                      <a:pt x="119" y="4535"/>
                    </a:cubicBezTo>
                    <a:cubicBezTo>
                      <a:pt x="404" y="4678"/>
                      <a:pt x="712" y="4773"/>
                      <a:pt x="1044" y="4796"/>
                    </a:cubicBezTo>
                    <a:cubicBezTo>
                      <a:pt x="1143" y="4875"/>
                      <a:pt x="1209" y="5003"/>
                      <a:pt x="1351" y="5003"/>
                    </a:cubicBezTo>
                    <a:cubicBezTo>
                      <a:pt x="1380" y="5003"/>
                      <a:pt x="1412" y="4998"/>
                      <a:pt x="1448" y="4986"/>
                    </a:cubicBezTo>
                    <a:cubicBezTo>
                      <a:pt x="1883" y="4862"/>
                      <a:pt x="2335" y="4792"/>
                      <a:pt x="2791" y="4792"/>
                    </a:cubicBezTo>
                    <a:cubicBezTo>
                      <a:pt x="2857" y="4792"/>
                      <a:pt x="2923" y="4793"/>
                      <a:pt x="2990" y="4796"/>
                    </a:cubicBezTo>
                    <a:cubicBezTo>
                      <a:pt x="3013" y="4796"/>
                      <a:pt x="3037" y="4773"/>
                      <a:pt x="3061" y="4749"/>
                    </a:cubicBezTo>
                    <a:cubicBezTo>
                      <a:pt x="3250" y="4678"/>
                      <a:pt x="3298" y="4488"/>
                      <a:pt x="3393" y="4346"/>
                    </a:cubicBezTo>
                    <a:cubicBezTo>
                      <a:pt x="3416" y="4322"/>
                      <a:pt x="3488" y="4322"/>
                      <a:pt x="3511" y="4298"/>
                    </a:cubicBezTo>
                    <a:cubicBezTo>
                      <a:pt x="3749" y="3871"/>
                      <a:pt x="4010" y="3444"/>
                      <a:pt x="4247" y="3017"/>
                    </a:cubicBezTo>
                    <a:cubicBezTo>
                      <a:pt x="4318" y="2875"/>
                      <a:pt x="4365" y="2709"/>
                      <a:pt x="4365" y="2519"/>
                    </a:cubicBezTo>
                    <a:cubicBezTo>
                      <a:pt x="4389" y="2234"/>
                      <a:pt x="4531" y="1974"/>
                      <a:pt x="4792" y="1831"/>
                    </a:cubicBezTo>
                    <a:cubicBezTo>
                      <a:pt x="5196" y="1831"/>
                      <a:pt x="5338" y="1736"/>
                      <a:pt x="5338" y="1452"/>
                    </a:cubicBezTo>
                    <a:cubicBezTo>
                      <a:pt x="5338" y="1333"/>
                      <a:pt x="5219" y="1238"/>
                      <a:pt x="5077" y="1214"/>
                    </a:cubicBezTo>
                    <a:cubicBezTo>
                      <a:pt x="4816" y="1191"/>
                      <a:pt x="4816" y="1191"/>
                      <a:pt x="4911" y="954"/>
                    </a:cubicBezTo>
                    <a:cubicBezTo>
                      <a:pt x="4935" y="882"/>
                      <a:pt x="4958" y="835"/>
                      <a:pt x="4887" y="787"/>
                    </a:cubicBezTo>
                    <a:cubicBezTo>
                      <a:pt x="4854" y="771"/>
                      <a:pt x="4820" y="754"/>
                      <a:pt x="4787" y="754"/>
                    </a:cubicBezTo>
                    <a:cubicBezTo>
                      <a:pt x="4773" y="754"/>
                      <a:pt x="4759" y="757"/>
                      <a:pt x="4745" y="764"/>
                    </a:cubicBezTo>
                    <a:cubicBezTo>
                      <a:pt x="4413" y="835"/>
                      <a:pt x="4342" y="906"/>
                      <a:pt x="4342" y="1238"/>
                    </a:cubicBezTo>
                    <a:cubicBezTo>
                      <a:pt x="4342" y="1404"/>
                      <a:pt x="4342" y="1570"/>
                      <a:pt x="4365" y="1760"/>
                    </a:cubicBezTo>
                    <a:cubicBezTo>
                      <a:pt x="4223" y="2377"/>
                      <a:pt x="4010" y="2994"/>
                      <a:pt x="3725" y="3563"/>
                    </a:cubicBezTo>
                    <a:cubicBezTo>
                      <a:pt x="3654" y="3753"/>
                      <a:pt x="3535" y="3919"/>
                      <a:pt x="3393" y="4037"/>
                    </a:cubicBezTo>
                    <a:cubicBezTo>
                      <a:pt x="3319" y="4067"/>
                      <a:pt x="3246" y="4087"/>
                      <a:pt x="3178" y="4087"/>
                    </a:cubicBezTo>
                    <a:cubicBezTo>
                      <a:pt x="3137" y="4087"/>
                      <a:pt x="3097" y="4079"/>
                      <a:pt x="3061" y="4061"/>
                    </a:cubicBezTo>
                    <a:cubicBezTo>
                      <a:pt x="3037" y="4037"/>
                      <a:pt x="2990" y="3966"/>
                      <a:pt x="3013" y="3942"/>
                    </a:cubicBezTo>
                    <a:cubicBezTo>
                      <a:pt x="3227" y="3658"/>
                      <a:pt x="3156" y="3326"/>
                      <a:pt x="3179" y="2994"/>
                    </a:cubicBezTo>
                    <a:cubicBezTo>
                      <a:pt x="3179" y="2638"/>
                      <a:pt x="3227" y="2282"/>
                      <a:pt x="3369" y="1926"/>
                    </a:cubicBezTo>
                    <a:cubicBezTo>
                      <a:pt x="3416" y="1736"/>
                      <a:pt x="3416" y="1547"/>
                      <a:pt x="3369" y="1357"/>
                    </a:cubicBezTo>
                    <a:cubicBezTo>
                      <a:pt x="3156" y="1594"/>
                      <a:pt x="3037" y="1855"/>
                      <a:pt x="3013" y="2163"/>
                    </a:cubicBezTo>
                    <a:cubicBezTo>
                      <a:pt x="2990" y="2353"/>
                      <a:pt x="2942" y="2543"/>
                      <a:pt x="2871" y="2709"/>
                    </a:cubicBezTo>
                    <a:cubicBezTo>
                      <a:pt x="2800" y="2827"/>
                      <a:pt x="2776" y="2994"/>
                      <a:pt x="2563" y="3017"/>
                    </a:cubicBezTo>
                    <a:lnTo>
                      <a:pt x="2539" y="3017"/>
                    </a:lnTo>
                    <a:cubicBezTo>
                      <a:pt x="2563" y="2946"/>
                      <a:pt x="2539" y="2875"/>
                      <a:pt x="2491" y="2827"/>
                    </a:cubicBezTo>
                    <a:cubicBezTo>
                      <a:pt x="2563" y="2424"/>
                      <a:pt x="2396" y="2021"/>
                      <a:pt x="2420" y="1594"/>
                    </a:cubicBezTo>
                    <a:cubicBezTo>
                      <a:pt x="2420" y="1380"/>
                      <a:pt x="2420" y="1167"/>
                      <a:pt x="2396" y="954"/>
                    </a:cubicBezTo>
                    <a:cubicBezTo>
                      <a:pt x="2420" y="859"/>
                      <a:pt x="2444" y="740"/>
                      <a:pt x="2468" y="645"/>
                    </a:cubicBezTo>
                    <a:cubicBezTo>
                      <a:pt x="2515" y="361"/>
                      <a:pt x="2325" y="171"/>
                      <a:pt x="2041" y="28"/>
                    </a:cubicBezTo>
                    <a:cubicBezTo>
                      <a:pt x="2009" y="9"/>
                      <a:pt x="1975" y="0"/>
                      <a:pt x="1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8"/>
              <p:cNvSpPr/>
              <p:nvPr/>
            </p:nvSpPr>
            <p:spPr>
              <a:xfrm>
                <a:off x="2812225" y="4548450"/>
                <a:ext cx="3322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006" extrusionOk="0">
                    <a:moveTo>
                      <a:pt x="431" y="1"/>
                    </a:moveTo>
                    <a:cubicBezTo>
                      <a:pt x="335" y="1"/>
                      <a:pt x="247" y="28"/>
                      <a:pt x="166" y="109"/>
                    </a:cubicBezTo>
                    <a:cubicBezTo>
                      <a:pt x="0" y="299"/>
                      <a:pt x="0" y="559"/>
                      <a:pt x="166" y="749"/>
                    </a:cubicBezTo>
                    <a:cubicBezTo>
                      <a:pt x="190" y="797"/>
                      <a:pt x="237" y="844"/>
                      <a:pt x="285" y="915"/>
                    </a:cubicBezTo>
                    <a:cubicBezTo>
                      <a:pt x="313" y="985"/>
                      <a:pt x="366" y="1006"/>
                      <a:pt x="424" y="1006"/>
                    </a:cubicBezTo>
                    <a:cubicBezTo>
                      <a:pt x="464" y="1006"/>
                      <a:pt x="507" y="996"/>
                      <a:pt x="546" y="986"/>
                    </a:cubicBezTo>
                    <a:cubicBezTo>
                      <a:pt x="641" y="939"/>
                      <a:pt x="736" y="892"/>
                      <a:pt x="830" y="844"/>
                    </a:cubicBezTo>
                    <a:cubicBezTo>
                      <a:pt x="1044" y="844"/>
                      <a:pt x="1139" y="702"/>
                      <a:pt x="1210" y="559"/>
                    </a:cubicBezTo>
                    <a:cubicBezTo>
                      <a:pt x="1329" y="370"/>
                      <a:pt x="1210" y="132"/>
                      <a:pt x="996" y="109"/>
                    </a:cubicBezTo>
                    <a:cubicBezTo>
                      <a:pt x="902" y="85"/>
                      <a:pt x="783" y="85"/>
                      <a:pt x="664" y="38"/>
                    </a:cubicBezTo>
                    <a:cubicBezTo>
                      <a:pt x="582" y="17"/>
                      <a:pt x="504" y="1"/>
                      <a:pt x="4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8"/>
              <p:cNvSpPr/>
              <p:nvPr/>
            </p:nvSpPr>
            <p:spPr>
              <a:xfrm>
                <a:off x="3086775" y="4600975"/>
                <a:ext cx="1842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804" extrusionOk="0">
                    <a:moveTo>
                      <a:pt x="380" y="0"/>
                    </a:moveTo>
                    <a:cubicBezTo>
                      <a:pt x="191" y="24"/>
                      <a:pt x="286" y="190"/>
                      <a:pt x="214" y="261"/>
                    </a:cubicBezTo>
                    <a:cubicBezTo>
                      <a:pt x="167" y="332"/>
                      <a:pt x="72" y="427"/>
                      <a:pt x="167" y="546"/>
                    </a:cubicBezTo>
                    <a:cubicBezTo>
                      <a:pt x="48" y="712"/>
                      <a:pt x="1" y="925"/>
                      <a:pt x="48" y="1115"/>
                    </a:cubicBezTo>
                    <a:cubicBezTo>
                      <a:pt x="72" y="1234"/>
                      <a:pt x="96" y="1352"/>
                      <a:pt x="96" y="1495"/>
                    </a:cubicBezTo>
                    <a:cubicBezTo>
                      <a:pt x="72" y="1590"/>
                      <a:pt x="96" y="1708"/>
                      <a:pt x="167" y="1779"/>
                    </a:cubicBezTo>
                    <a:cubicBezTo>
                      <a:pt x="178" y="1796"/>
                      <a:pt x="203" y="1804"/>
                      <a:pt x="235" y="1804"/>
                    </a:cubicBezTo>
                    <a:cubicBezTo>
                      <a:pt x="338" y="1804"/>
                      <a:pt x="516" y="1727"/>
                      <a:pt x="570" y="1637"/>
                    </a:cubicBezTo>
                    <a:cubicBezTo>
                      <a:pt x="641" y="1566"/>
                      <a:pt x="689" y="1447"/>
                      <a:pt x="713" y="1352"/>
                    </a:cubicBezTo>
                    <a:cubicBezTo>
                      <a:pt x="736" y="1091"/>
                      <a:pt x="713" y="831"/>
                      <a:pt x="618" y="593"/>
                    </a:cubicBezTo>
                    <a:cubicBezTo>
                      <a:pt x="713" y="332"/>
                      <a:pt x="499" y="190"/>
                      <a:pt x="3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8"/>
              <p:cNvSpPr/>
              <p:nvPr/>
            </p:nvSpPr>
            <p:spPr>
              <a:xfrm>
                <a:off x="3065450" y="4657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8"/>
              <p:cNvSpPr/>
              <p:nvPr/>
            </p:nvSpPr>
            <p:spPr>
              <a:xfrm>
                <a:off x="2673450" y="4574925"/>
                <a:ext cx="28275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853" extrusionOk="0">
                    <a:moveTo>
                      <a:pt x="417" y="0"/>
                    </a:moveTo>
                    <a:cubicBezTo>
                      <a:pt x="357" y="0"/>
                      <a:pt x="295" y="8"/>
                      <a:pt x="238" y="22"/>
                    </a:cubicBezTo>
                    <a:cubicBezTo>
                      <a:pt x="95" y="70"/>
                      <a:pt x="1" y="236"/>
                      <a:pt x="48" y="378"/>
                    </a:cubicBezTo>
                    <a:cubicBezTo>
                      <a:pt x="72" y="473"/>
                      <a:pt x="95" y="544"/>
                      <a:pt x="119" y="639"/>
                    </a:cubicBezTo>
                    <a:cubicBezTo>
                      <a:pt x="167" y="781"/>
                      <a:pt x="309" y="853"/>
                      <a:pt x="451" y="853"/>
                    </a:cubicBezTo>
                    <a:cubicBezTo>
                      <a:pt x="579" y="853"/>
                      <a:pt x="707" y="782"/>
                      <a:pt x="845" y="782"/>
                    </a:cubicBezTo>
                    <a:cubicBezTo>
                      <a:pt x="887" y="782"/>
                      <a:pt x="929" y="789"/>
                      <a:pt x="973" y="805"/>
                    </a:cubicBezTo>
                    <a:cubicBezTo>
                      <a:pt x="1021" y="710"/>
                      <a:pt x="1068" y="615"/>
                      <a:pt x="1092" y="497"/>
                    </a:cubicBezTo>
                    <a:cubicBezTo>
                      <a:pt x="1131" y="418"/>
                      <a:pt x="1121" y="372"/>
                      <a:pt x="1077" y="372"/>
                    </a:cubicBezTo>
                    <a:cubicBezTo>
                      <a:pt x="1067" y="372"/>
                      <a:pt x="1056" y="374"/>
                      <a:pt x="1044" y="378"/>
                    </a:cubicBezTo>
                    <a:cubicBezTo>
                      <a:pt x="1022" y="381"/>
                      <a:pt x="1003" y="382"/>
                      <a:pt x="985" y="382"/>
                    </a:cubicBezTo>
                    <a:cubicBezTo>
                      <a:pt x="825" y="382"/>
                      <a:pt x="800" y="290"/>
                      <a:pt x="736" y="141"/>
                    </a:cubicBezTo>
                    <a:cubicBezTo>
                      <a:pt x="686" y="42"/>
                      <a:pt x="556" y="0"/>
                      <a:pt x="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8"/>
              <p:cNvSpPr/>
              <p:nvPr/>
            </p:nvSpPr>
            <p:spPr>
              <a:xfrm>
                <a:off x="2697775" y="4595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8"/>
              <p:cNvSpPr/>
              <p:nvPr/>
            </p:nvSpPr>
            <p:spPr>
              <a:xfrm>
                <a:off x="3191750" y="4589900"/>
                <a:ext cx="290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720" extrusionOk="0">
                    <a:moveTo>
                      <a:pt x="771" y="0"/>
                    </a:moveTo>
                    <a:cubicBezTo>
                      <a:pt x="588" y="0"/>
                      <a:pt x="407" y="69"/>
                      <a:pt x="285" y="206"/>
                    </a:cubicBezTo>
                    <a:cubicBezTo>
                      <a:pt x="214" y="301"/>
                      <a:pt x="95" y="396"/>
                      <a:pt x="24" y="491"/>
                    </a:cubicBezTo>
                    <a:cubicBezTo>
                      <a:pt x="1" y="562"/>
                      <a:pt x="24" y="633"/>
                      <a:pt x="95" y="657"/>
                    </a:cubicBezTo>
                    <a:cubicBezTo>
                      <a:pt x="232" y="698"/>
                      <a:pt x="357" y="719"/>
                      <a:pt x="470" y="719"/>
                    </a:cubicBezTo>
                    <a:cubicBezTo>
                      <a:pt x="751" y="719"/>
                      <a:pt x="963" y="588"/>
                      <a:pt x="1115" y="301"/>
                    </a:cubicBezTo>
                    <a:cubicBezTo>
                      <a:pt x="1163" y="206"/>
                      <a:pt x="1139" y="111"/>
                      <a:pt x="1068" y="64"/>
                    </a:cubicBezTo>
                    <a:cubicBezTo>
                      <a:pt x="975" y="21"/>
                      <a:pt x="873" y="0"/>
                      <a:pt x="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8"/>
              <p:cNvSpPr/>
              <p:nvPr/>
            </p:nvSpPr>
            <p:spPr>
              <a:xfrm>
                <a:off x="3111100" y="4516050"/>
                <a:ext cx="57550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4726" extrusionOk="0">
                    <a:moveTo>
                      <a:pt x="1848" y="1"/>
                    </a:moveTo>
                    <a:cubicBezTo>
                      <a:pt x="1834" y="1"/>
                      <a:pt x="1819" y="2"/>
                      <a:pt x="1803" y="5"/>
                    </a:cubicBezTo>
                    <a:cubicBezTo>
                      <a:pt x="1661" y="5"/>
                      <a:pt x="1542" y="53"/>
                      <a:pt x="1400" y="100"/>
                    </a:cubicBezTo>
                    <a:cubicBezTo>
                      <a:pt x="1210" y="219"/>
                      <a:pt x="1139" y="456"/>
                      <a:pt x="1210" y="646"/>
                    </a:cubicBezTo>
                    <a:cubicBezTo>
                      <a:pt x="1281" y="812"/>
                      <a:pt x="1329" y="978"/>
                      <a:pt x="1329" y="1168"/>
                    </a:cubicBezTo>
                    <a:cubicBezTo>
                      <a:pt x="1281" y="1239"/>
                      <a:pt x="1258" y="1310"/>
                      <a:pt x="1210" y="1405"/>
                    </a:cubicBezTo>
                    <a:cubicBezTo>
                      <a:pt x="1210" y="1547"/>
                      <a:pt x="1258" y="1689"/>
                      <a:pt x="1115" y="1808"/>
                    </a:cubicBezTo>
                    <a:cubicBezTo>
                      <a:pt x="665" y="2235"/>
                      <a:pt x="356" y="2781"/>
                      <a:pt x="214" y="3397"/>
                    </a:cubicBezTo>
                    <a:cubicBezTo>
                      <a:pt x="95" y="3587"/>
                      <a:pt x="24" y="3824"/>
                      <a:pt x="1" y="4061"/>
                    </a:cubicBezTo>
                    <a:cubicBezTo>
                      <a:pt x="1" y="4260"/>
                      <a:pt x="24" y="4343"/>
                      <a:pt x="166" y="4343"/>
                    </a:cubicBezTo>
                    <a:cubicBezTo>
                      <a:pt x="228" y="4343"/>
                      <a:pt x="313" y="4327"/>
                      <a:pt x="427" y="4299"/>
                    </a:cubicBezTo>
                    <a:lnTo>
                      <a:pt x="427" y="4299"/>
                    </a:lnTo>
                    <a:cubicBezTo>
                      <a:pt x="594" y="4417"/>
                      <a:pt x="380" y="4583"/>
                      <a:pt x="475" y="4726"/>
                    </a:cubicBezTo>
                    <a:cubicBezTo>
                      <a:pt x="1187" y="4631"/>
                      <a:pt x="1471" y="4109"/>
                      <a:pt x="1803" y="3611"/>
                    </a:cubicBezTo>
                    <a:cubicBezTo>
                      <a:pt x="1922" y="3587"/>
                      <a:pt x="1993" y="3516"/>
                      <a:pt x="2041" y="3421"/>
                    </a:cubicBezTo>
                    <a:lnTo>
                      <a:pt x="2301" y="2828"/>
                    </a:lnTo>
                    <a:lnTo>
                      <a:pt x="2301" y="2828"/>
                    </a:lnTo>
                    <a:cubicBezTo>
                      <a:pt x="1898" y="2852"/>
                      <a:pt x="1708" y="3136"/>
                      <a:pt x="1471" y="3350"/>
                    </a:cubicBezTo>
                    <a:cubicBezTo>
                      <a:pt x="1305" y="3492"/>
                      <a:pt x="1163" y="3658"/>
                      <a:pt x="1068" y="3848"/>
                    </a:cubicBezTo>
                    <a:cubicBezTo>
                      <a:pt x="973" y="3990"/>
                      <a:pt x="854" y="4133"/>
                      <a:pt x="712" y="4204"/>
                    </a:cubicBezTo>
                    <a:cubicBezTo>
                      <a:pt x="641" y="4038"/>
                      <a:pt x="807" y="3872"/>
                      <a:pt x="688" y="3706"/>
                    </a:cubicBezTo>
                    <a:lnTo>
                      <a:pt x="854" y="3231"/>
                    </a:lnTo>
                    <a:cubicBezTo>
                      <a:pt x="878" y="2994"/>
                      <a:pt x="926" y="2781"/>
                      <a:pt x="1021" y="2567"/>
                    </a:cubicBezTo>
                    <a:cubicBezTo>
                      <a:pt x="1234" y="2140"/>
                      <a:pt x="1400" y="1666"/>
                      <a:pt x="1566" y="1239"/>
                    </a:cubicBezTo>
                    <a:cubicBezTo>
                      <a:pt x="1590" y="1215"/>
                      <a:pt x="1614" y="1168"/>
                      <a:pt x="1614" y="1144"/>
                    </a:cubicBezTo>
                    <a:cubicBezTo>
                      <a:pt x="1732" y="1002"/>
                      <a:pt x="1851" y="883"/>
                      <a:pt x="1946" y="741"/>
                    </a:cubicBezTo>
                    <a:cubicBezTo>
                      <a:pt x="2064" y="575"/>
                      <a:pt x="2088" y="361"/>
                      <a:pt x="2041" y="171"/>
                    </a:cubicBezTo>
                    <a:cubicBezTo>
                      <a:pt x="2020" y="68"/>
                      <a:pt x="1945" y="1"/>
                      <a:pt x="18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8"/>
              <p:cNvSpPr/>
              <p:nvPr/>
            </p:nvSpPr>
            <p:spPr>
              <a:xfrm>
                <a:off x="3149050" y="4723350"/>
                <a:ext cx="24925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969" extrusionOk="0">
                    <a:moveTo>
                      <a:pt x="640" y="1"/>
                    </a:moveTo>
                    <a:cubicBezTo>
                      <a:pt x="545" y="1"/>
                      <a:pt x="443" y="51"/>
                      <a:pt x="333" y="134"/>
                    </a:cubicBezTo>
                    <a:cubicBezTo>
                      <a:pt x="24" y="395"/>
                      <a:pt x="1" y="585"/>
                      <a:pt x="190" y="869"/>
                    </a:cubicBezTo>
                    <a:cubicBezTo>
                      <a:pt x="249" y="928"/>
                      <a:pt x="335" y="969"/>
                      <a:pt x="414" y="969"/>
                    </a:cubicBezTo>
                    <a:cubicBezTo>
                      <a:pt x="463" y="969"/>
                      <a:pt x="510" y="953"/>
                      <a:pt x="546" y="917"/>
                    </a:cubicBezTo>
                    <a:cubicBezTo>
                      <a:pt x="689" y="798"/>
                      <a:pt x="783" y="656"/>
                      <a:pt x="855" y="490"/>
                    </a:cubicBezTo>
                    <a:cubicBezTo>
                      <a:pt x="902" y="348"/>
                      <a:pt x="997" y="205"/>
                      <a:pt x="831" y="87"/>
                    </a:cubicBezTo>
                    <a:cubicBezTo>
                      <a:pt x="771" y="27"/>
                      <a:pt x="707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8"/>
              <p:cNvSpPr/>
              <p:nvPr/>
            </p:nvSpPr>
            <p:spPr>
              <a:xfrm>
                <a:off x="2626000" y="4893925"/>
                <a:ext cx="154825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5817" extrusionOk="0">
                    <a:moveTo>
                      <a:pt x="2420" y="0"/>
                    </a:moveTo>
                    <a:cubicBezTo>
                      <a:pt x="2254" y="0"/>
                      <a:pt x="2231" y="143"/>
                      <a:pt x="2183" y="261"/>
                    </a:cubicBezTo>
                    <a:cubicBezTo>
                      <a:pt x="2159" y="333"/>
                      <a:pt x="2136" y="427"/>
                      <a:pt x="2112" y="522"/>
                    </a:cubicBezTo>
                    <a:cubicBezTo>
                      <a:pt x="2183" y="712"/>
                      <a:pt x="2136" y="926"/>
                      <a:pt x="2041" y="1115"/>
                    </a:cubicBezTo>
                    <a:cubicBezTo>
                      <a:pt x="1827" y="1447"/>
                      <a:pt x="1661" y="1779"/>
                      <a:pt x="1543" y="2159"/>
                    </a:cubicBezTo>
                    <a:cubicBezTo>
                      <a:pt x="1424" y="2301"/>
                      <a:pt x="1329" y="2420"/>
                      <a:pt x="1234" y="2562"/>
                    </a:cubicBezTo>
                    <a:cubicBezTo>
                      <a:pt x="1139" y="2728"/>
                      <a:pt x="1021" y="2894"/>
                      <a:pt x="1116" y="3108"/>
                    </a:cubicBezTo>
                    <a:lnTo>
                      <a:pt x="902" y="3582"/>
                    </a:lnTo>
                    <a:cubicBezTo>
                      <a:pt x="760" y="3392"/>
                      <a:pt x="689" y="3132"/>
                      <a:pt x="784" y="2894"/>
                    </a:cubicBezTo>
                    <a:cubicBezTo>
                      <a:pt x="855" y="2420"/>
                      <a:pt x="973" y="1969"/>
                      <a:pt x="1187" y="1542"/>
                    </a:cubicBezTo>
                    <a:cubicBezTo>
                      <a:pt x="1234" y="1471"/>
                      <a:pt x="1258" y="1400"/>
                      <a:pt x="1282" y="1305"/>
                    </a:cubicBezTo>
                    <a:cubicBezTo>
                      <a:pt x="1306" y="1234"/>
                      <a:pt x="1448" y="1115"/>
                      <a:pt x="1258" y="1044"/>
                    </a:cubicBezTo>
                    <a:cubicBezTo>
                      <a:pt x="1248" y="1042"/>
                      <a:pt x="1238" y="1040"/>
                      <a:pt x="1228" y="1040"/>
                    </a:cubicBezTo>
                    <a:cubicBezTo>
                      <a:pt x="1148" y="1040"/>
                      <a:pt x="1087" y="1123"/>
                      <a:pt x="1045" y="1186"/>
                    </a:cubicBezTo>
                    <a:cubicBezTo>
                      <a:pt x="855" y="1613"/>
                      <a:pt x="594" y="2040"/>
                      <a:pt x="594" y="2515"/>
                    </a:cubicBezTo>
                    <a:cubicBezTo>
                      <a:pt x="594" y="2966"/>
                      <a:pt x="404" y="3392"/>
                      <a:pt x="499" y="3843"/>
                    </a:cubicBezTo>
                    <a:cubicBezTo>
                      <a:pt x="499" y="4104"/>
                      <a:pt x="452" y="4365"/>
                      <a:pt x="333" y="4626"/>
                    </a:cubicBezTo>
                    <a:cubicBezTo>
                      <a:pt x="167" y="4650"/>
                      <a:pt x="1" y="4673"/>
                      <a:pt x="72" y="4911"/>
                    </a:cubicBezTo>
                    <a:cubicBezTo>
                      <a:pt x="96" y="5006"/>
                      <a:pt x="96" y="5100"/>
                      <a:pt x="96" y="5219"/>
                    </a:cubicBezTo>
                    <a:cubicBezTo>
                      <a:pt x="96" y="5338"/>
                      <a:pt x="48" y="5432"/>
                      <a:pt x="167" y="5504"/>
                    </a:cubicBezTo>
                    <a:cubicBezTo>
                      <a:pt x="247" y="5557"/>
                      <a:pt x="334" y="5588"/>
                      <a:pt x="421" y="5588"/>
                    </a:cubicBezTo>
                    <a:cubicBezTo>
                      <a:pt x="488" y="5588"/>
                      <a:pt x="555" y="5569"/>
                      <a:pt x="618" y="5527"/>
                    </a:cubicBezTo>
                    <a:cubicBezTo>
                      <a:pt x="807" y="5456"/>
                      <a:pt x="973" y="5266"/>
                      <a:pt x="1021" y="5053"/>
                    </a:cubicBezTo>
                    <a:cubicBezTo>
                      <a:pt x="1076" y="5029"/>
                      <a:pt x="1134" y="5019"/>
                      <a:pt x="1193" y="5019"/>
                    </a:cubicBezTo>
                    <a:cubicBezTo>
                      <a:pt x="1311" y="5019"/>
                      <a:pt x="1432" y="5061"/>
                      <a:pt x="1543" y="5124"/>
                    </a:cubicBezTo>
                    <a:cubicBezTo>
                      <a:pt x="1695" y="5193"/>
                      <a:pt x="1855" y="5230"/>
                      <a:pt x="2018" y="5230"/>
                    </a:cubicBezTo>
                    <a:cubicBezTo>
                      <a:pt x="2135" y="5230"/>
                      <a:pt x="2254" y="5211"/>
                      <a:pt x="2373" y="5172"/>
                    </a:cubicBezTo>
                    <a:cubicBezTo>
                      <a:pt x="2475" y="5162"/>
                      <a:pt x="2576" y="5157"/>
                      <a:pt x="2678" y="5157"/>
                    </a:cubicBezTo>
                    <a:cubicBezTo>
                      <a:pt x="3075" y="5157"/>
                      <a:pt x="3471" y="5229"/>
                      <a:pt x="3867" y="5361"/>
                    </a:cubicBezTo>
                    <a:cubicBezTo>
                      <a:pt x="3962" y="5399"/>
                      <a:pt x="4069" y="5418"/>
                      <a:pt x="4176" y="5418"/>
                    </a:cubicBezTo>
                    <a:cubicBezTo>
                      <a:pt x="4336" y="5418"/>
                      <a:pt x="4498" y="5376"/>
                      <a:pt x="4626" y="5290"/>
                    </a:cubicBezTo>
                    <a:cubicBezTo>
                      <a:pt x="4670" y="5299"/>
                      <a:pt x="4710" y="5304"/>
                      <a:pt x="4748" y="5304"/>
                    </a:cubicBezTo>
                    <a:cubicBezTo>
                      <a:pt x="4815" y="5304"/>
                      <a:pt x="4875" y="5288"/>
                      <a:pt x="4935" y="5243"/>
                    </a:cubicBezTo>
                    <a:lnTo>
                      <a:pt x="5172" y="5361"/>
                    </a:lnTo>
                    <a:cubicBezTo>
                      <a:pt x="5148" y="5432"/>
                      <a:pt x="5125" y="5480"/>
                      <a:pt x="5125" y="5551"/>
                    </a:cubicBezTo>
                    <a:cubicBezTo>
                      <a:pt x="5125" y="5739"/>
                      <a:pt x="5198" y="5816"/>
                      <a:pt x="5344" y="5816"/>
                    </a:cubicBezTo>
                    <a:cubicBezTo>
                      <a:pt x="5365" y="5816"/>
                      <a:pt x="5386" y="5815"/>
                      <a:pt x="5409" y="5812"/>
                    </a:cubicBezTo>
                    <a:cubicBezTo>
                      <a:pt x="5504" y="5788"/>
                      <a:pt x="5599" y="5741"/>
                      <a:pt x="5670" y="5717"/>
                    </a:cubicBezTo>
                    <a:cubicBezTo>
                      <a:pt x="5789" y="5717"/>
                      <a:pt x="5907" y="5670"/>
                      <a:pt x="5955" y="5575"/>
                    </a:cubicBezTo>
                    <a:cubicBezTo>
                      <a:pt x="6097" y="5432"/>
                      <a:pt x="6192" y="5219"/>
                      <a:pt x="6192" y="5006"/>
                    </a:cubicBezTo>
                    <a:cubicBezTo>
                      <a:pt x="6154" y="4974"/>
                      <a:pt x="6117" y="4962"/>
                      <a:pt x="6082" y="4962"/>
                    </a:cubicBezTo>
                    <a:cubicBezTo>
                      <a:pt x="5993" y="4962"/>
                      <a:pt x="5910" y="5032"/>
                      <a:pt x="5818" y="5032"/>
                    </a:cubicBezTo>
                    <a:cubicBezTo>
                      <a:pt x="5808" y="5032"/>
                      <a:pt x="5798" y="5031"/>
                      <a:pt x="5789" y="5029"/>
                    </a:cubicBezTo>
                    <a:cubicBezTo>
                      <a:pt x="5694" y="4982"/>
                      <a:pt x="5575" y="4934"/>
                      <a:pt x="5480" y="4911"/>
                    </a:cubicBezTo>
                    <a:cubicBezTo>
                      <a:pt x="5398" y="4898"/>
                      <a:pt x="5315" y="4892"/>
                      <a:pt x="5233" y="4892"/>
                    </a:cubicBezTo>
                    <a:cubicBezTo>
                      <a:pt x="5010" y="4892"/>
                      <a:pt x="4794" y="4936"/>
                      <a:pt x="4603" y="5006"/>
                    </a:cubicBezTo>
                    <a:cubicBezTo>
                      <a:pt x="4403" y="5043"/>
                      <a:pt x="4200" y="5062"/>
                      <a:pt x="3997" y="5062"/>
                    </a:cubicBezTo>
                    <a:cubicBezTo>
                      <a:pt x="3691" y="5062"/>
                      <a:pt x="3383" y="5020"/>
                      <a:pt x="3085" y="4934"/>
                    </a:cubicBezTo>
                    <a:lnTo>
                      <a:pt x="3013" y="4745"/>
                    </a:lnTo>
                    <a:lnTo>
                      <a:pt x="3179" y="4673"/>
                    </a:lnTo>
                    <a:cubicBezTo>
                      <a:pt x="3772" y="4626"/>
                      <a:pt x="4342" y="4412"/>
                      <a:pt x="4840" y="4080"/>
                    </a:cubicBezTo>
                    <a:cubicBezTo>
                      <a:pt x="4982" y="4009"/>
                      <a:pt x="5125" y="3938"/>
                      <a:pt x="5243" y="3867"/>
                    </a:cubicBezTo>
                    <a:cubicBezTo>
                      <a:pt x="5345" y="3875"/>
                      <a:pt x="5430" y="3881"/>
                      <a:pt x="5503" y="3881"/>
                    </a:cubicBezTo>
                    <a:cubicBezTo>
                      <a:pt x="5838" y="3881"/>
                      <a:pt x="5896" y="3765"/>
                      <a:pt x="5955" y="3298"/>
                    </a:cubicBezTo>
                    <a:cubicBezTo>
                      <a:pt x="5955" y="3250"/>
                      <a:pt x="5955" y="3203"/>
                      <a:pt x="5955" y="3155"/>
                    </a:cubicBezTo>
                    <a:cubicBezTo>
                      <a:pt x="5893" y="3001"/>
                      <a:pt x="5912" y="2937"/>
                      <a:pt x="5835" y="2937"/>
                    </a:cubicBezTo>
                    <a:cubicBezTo>
                      <a:pt x="5793" y="2937"/>
                      <a:pt x="5724" y="2956"/>
                      <a:pt x="5599" y="2989"/>
                    </a:cubicBezTo>
                    <a:cubicBezTo>
                      <a:pt x="5314" y="3013"/>
                      <a:pt x="5125" y="3226"/>
                      <a:pt x="5101" y="3487"/>
                    </a:cubicBezTo>
                    <a:cubicBezTo>
                      <a:pt x="4982" y="3772"/>
                      <a:pt x="4745" y="3986"/>
                      <a:pt x="4437" y="4080"/>
                    </a:cubicBezTo>
                    <a:cubicBezTo>
                      <a:pt x="4010" y="4246"/>
                      <a:pt x="3559" y="4389"/>
                      <a:pt x="3108" y="4531"/>
                    </a:cubicBezTo>
                    <a:cubicBezTo>
                      <a:pt x="3056" y="4540"/>
                      <a:pt x="3001" y="4545"/>
                      <a:pt x="2945" y="4545"/>
                    </a:cubicBezTo>
                    <a:cubicBezTo>
                      <a:pt x="2848" y="4545"/>
                      <a:pt x="2748" y="4529"/>
                      <a:pt x="2658" y="4484"/>
                    </a:cubicBezTo>
                    <a:cubicBezTo>
                      <a:pt x="2752" y="4270"/>
                      <a:pt x="2895" y="4080"/>
                      <a:pt x="3108" y="3938"/>
                    </a:cubicBezTo>
                    <a:cubicBezTo>
                      <a:pt x="3725" y="3487"/>
                      <a:pt x="4366" y="3084"/>
                      <a:pt x="5006" y="2633"/>
                    </a:cubicBezTo>
                    <a:lnTo>
                      <a:pt x="5528" y="2349"/>
                    </a:lnTo>
                    <a:cubicBezTo>
                      <a:pt x="5320" y="2141"/>
                      <a:pt x="5191" y="2034"/>
                      <a:pt x="5088" y="2034"/>
                    </a:cubicBezTo>
                    <a:cubicBezTo>
                      <a:pt x="4980" y="2034"/>
                      <a:pt x="4902" y="2153"/>
                      <a:pt x="4792" y="2396"/>
                    </a:cubicBezTo>
                    <a:cubicBezTo>
                      <a:pt x="4674" y="2562"/>
                      <a:pt x="4508" y="2705"/>
                      <a:pt x="4318" y="2823"/>
                    </a:cubicBezTo>
                    <a:cubicBezTo>
                      <a:pt x="3796" y="3132"/>
                      <a:pt x="3274" y="3464"/>
                      <a:pt x="2752" y="3796"/>
                    </a:cubicBezTo>
                    <a:cubicBezTo>
                      <a:pt x="2634" y="3891"/>
                      <a:pt x="2515" y="3986"/>
                      <a:pt x="2397" y="4104"/>
                    </a:cubicBezTo>
                    <a:cubicBezTo>
                      <a:pt x="2302" y="4175"/>
                      <a:pt x="2159" y="4246"/>
                      <a:pt x="2112" y="4365"/>
                    </a:cubicBezTo>
                    <a:lnTo>
                      <a:pt x="1946" y="4460"/>
                    </a:lnTo>
                    <a:lnTo>
                      <a:pt x="1922" y="4460"/>
                    </a:lnTo>
                    <a:cubicBezTo>
                      <a:pt x="1899" y="4455"/>
                      <a:pt x="1874" y="4454"/>
                      <a:pt x="1849" y="4454"/>
                    </a:cubicBezTo>
                    <a:cubicBezTo>
                      <a:pt x="1833" y="4454"/>
                      <a:pt x="1816" y="4455"/>
                      <a:pt x="1800" y="4455"/>
                    </a:cubicBezTo>
                    <a:cubicBezTo>
                      <a:pt x="1719" y="4455"/>
                      <a:pt x="1646" y="4444"/>
                      <a:pt x="1614" y="4318"/>
                    </a:cubicBezTo>
                    <a:lnTo>
                      <a:pt x="1946" y="4033"/>
                    </a:lnTo>
                    <a:cubicBezTo>
                      <a:pt x="2136" y="3986"/>
                      <a:pt x="2183" y="3843"/>
                      <a:pt x="2231" y="3701"/>
                    </a:cubicBezTo>
                    <a:lnTo>
                      <a:pt x="2278" y="3582"/>
                    </a:lnTo>
                    <a:cubicBezTo>
                      <a:pt x="2468" y="3559"/>
                      <a:pt x="2515" y="3440"/>
                      <a:pt x="2586" y="3298"/>
                    </a:cubicBezTo>
                    <a:cubicBezTo>
                      <a:pt x="2634" y="3250"/>
                      <a:pt x="2705" y="3226"/>
                      <a:pt x="2752" y="3203"/>
                    </a:cubicBezTo>
                    <a:cubicBezTo>
                      <a:pt x="2800" y="3132"/>
                      <a:pt x="2824" y="3060"/>
                      <a:pt x="2871" y="2989"/>
                    </a:cubicBezTo>
                    <a:cubicBezTo>
                      <a:pt x="3251" y="2847"/>
                      <a:pt x="3535" y="2539"/>
                      <a:pt x="3678" y="2183"/>
                    </a:cubicBezTo>
                    <a:cubicBezTo>
                      <a:pt x="3535" y="2183"/>
                      <a:pt x="3417" y="2230"/>
                      <a:pt x="3322" y="2325"/>
                    </a:cubicBezTo>
                    <a:cubicBezTo>
                      <a:pt x="3156" y="2491"/>
                      <a:pt x="2966" y="2633"/>
                      <a:pt x="2800" y="2799"/>
                    </a:cubicBezTo>
                    <a:cubicBezTo>
                      <a:pt x="2776" y="2847"/>
                      <a:pt x="2752" y="2871"/>
                      <a:pt x="2729" y="2918"/>
                    </a:cubicBezTo>
                    <a:cubicBezTo>
                      <a:pt x="2681" y="2942"/>
                      <a:pt x="2610" y="2966"/>
                      <a:pt x="2563" y="2989"/>
                    </a:cubicBezTo>
                    <a:cubicBezTo>
                      <a:pt x="2539" y="3013"/>
                      <a:pt x="2515" y="3060"/>
                      <a:pt x="2492" y="3084"/>
                    </a:cubicBezTo>
                    <a:cubicBezTo>
                      <a:pt x="2444" y="3132"/>
                      <a:pt x="2397" y="3155"/>
                      <a:pt x="2326" y="3179"/>
                    </a:cubicBezTo>
                    <a:cubicBezTo>
                      <a:pt x="2231" y="3274"/>
                      <a:pt x="2088" y="3321"/>
                      <a:pt x="2017" y="3464"/>
                    </a:cubicBezTo>
                    <a:cubicBezTo>
                      <a:pt x="1993" y="3464"/>
                      <a:pt x="1946" y="3440"/>
                      <a:pt x="1922" y="3416"/>
                    </a:cubicBezTo>
                    <a:cubicBezTo>
                      <a:pt x="1922" y="3369"/>
                      <a:pt x="1922" y="3345"/>
                      <a:pt x="1946" y="3298"/>
                    </a:cubicBezTo>
                    <a:cubicBezTo>
                      <a:pt x="2112" y="2989"/>
                      <a:pt x="2397" y="2752"/>
                      <a:pt x="2492" y="2396"/>
                    </a:cubicBezTo>
                    <a:cubicBezTo>
                      <a:pt x="2800" y="2230"/>
                      <a:pt x="2871" y="1898"/>
                      <a:pt x="3085" y="1661"/>
                    </a:cubicBezTo>
                    <a:cubicBezTo>
                      <a:pt x="3085" y="1661"/>
                      <a:pt x="3061" y="1590"/>
                      <a:pt x="3013" y="1566"/>
                    </a:cubicBezTo>
                    <a:cubicBezTo>
                      <a:pt x="3002" y="1554"/>
                      <a:pt x="2978" y="1548"/>
                      <a:pt x="2957" y="1548"/>
                    </a:cubicBezTo>
                    <a:cubicBezTo>
                      <a:pt x="2936" y="1548"/>
                      <a:pt x="2919" y="1554"/>
                      <a:pt x="2919" y="1566"/>
                    </a:cubicBezTo>
                    <a:cubicBezTo>
                      <a:pt x="2776" y="1708"/>
                      <a:pt x="2658" y="1851"/>
                      <a:pt x="2515" y="1993"/>
                    </a:cubicBezTo>
                    <a:cubicBezTo>
                      <a:pt x="2207" y="2254"/>
                      <a:pt x="2065" y="2610"/>
                      <a:pt x="1804" y="2918"/>
                    </a:cubicBezTo>
                    <a:cubicBezTo>
                      <a:pt x="1732" y="3013"/>
                      <a:pt x="1590" y="3084"/>
                      <a:pt x="1472" y="3084"/>
                    </a:cubicBezTo>
                    <a:lnTo>
                      <a:pt x="1590" y="2728"/>
                    </a:lnTo>
                    <a:cubicBezTo>
                      <a:pt x="1638" y="2562"/>
                      <a:pt x="1804" y="2396"/>
                      <a:pt x="1661" y="2206"/>
                    </a:cubicBezTo>
                    <a:cubicBezTo>
                      <a:pt x="1804" y="2112"/>
                      <a:pt x="1899" y="1993"/>
                      <a:pt x="1970" y="1851"/>
                    </a:cubicBezTo>
                    <a:cubicBezTo>
                      <a:pt x="2088" y="1495"/>
                      <a:pt x="2278" y="1186"/>
                      <a:pt x="2515" y="902"/>
                    </a:cubicBezTo>
                    <a:cubicBezTo>
                      <a:pt x="2610" y="807"/>
                      <a:pt x="2586" y="641"/>
                      <a:pt x="2468" y="546"/>
                    </a:cubicBezTo>
                    <a:cubicBezTo>
                      <a:pt x="2515" y="499"/>
                      <a:pt x="2539" y="451"/>
                      <a:pt x="2563" y="380"/>
                    </a:cubicBezTo>
                    <a:cubicBezTo>
                      <a:pt x="2610" y="166"/>
                      <a:pt x="2539" y="0"/>
                      <a:pt x="24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8"/>
              <p:cNvSpPr/>
              <p:nvPr/>
            </p:nvSpPr>
            <p:spPr>
              <a:xfrm>
                <a:off x="2832975" y="4624100"/>
                <a:ext cx="2670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837" extrusionOk="0">
                    <a:moveTo>
                      <a:pt x="712" y="0"/>
                    </a:moveTo>
                    <a:cubicBezTo>
                      <a:pt x="641" y="0"/>
                      <a:pt x="570" y="24"/>
                      <a:pt x="499" y="48"/>
                    </a:cubicBezTo>
                    <a:cubicBezTo>
                      <a:pt x="309" y="95"/>
                      <a:pt x="238" y="261"/>
                      <a:pt x="119" y="404"/>
                    </a:cubicBezTo>
                    <a:cubicBezTo>
                      <a:pt x="0" y="522"/>
                      <a:pt x="119" y="641"/>
                      <a:pt x="190" y="736"/>
                    </a:cubicBezTo>
                    <a:cubicBezTo>
                      <a:pt x="234" y="808"/>
                      <a:pt x="295" y="837"/>
                      <a:pt x="363" y="837"/>
                    </a:cubicBezTo>
                    <a:cubicBezTo>
                      <a:pt x="407" y="837"/>
                      <a:pt x="453" y="825"/>
                      <a:pt x="499" y="807"/>
                    </a:cubicBezTo>
                    <a:cubicBezTo>
                      <a:pt x="665" y="759"/>
                      <a:pt x="807" y="665"/>
                      <a:pt x="949" y="546"/>
                    </a:cubicBezTo>
                    <a:cubicBezTo>
                      <a:pt x="1068" y="333"/>
                      <a:pt x="949" y="48"/>
                      <a:pt x="7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8"/>
              <p:cNvSpPr/>
              <p:nvPr/>
            </p:nvSpPr>
            <p:spPr>
              <a:xfrm>
                <a:off x="2426750" y="5330975"/>
                <a:ext cx="25525" cy="13167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5267" extrusionOk="0">
                    <a:moveTo>
                      <a:pt x="950" y="1"/>
                    </a:moveTo>
                    <a:cubicBezTo>
                      <a:pt x="807" y="190"/>
                      <a:pt x="736" y="451"/>
                      <a:pt x="760" y="712"/>
                    </a:cubicBezTo>
                    <a:cubicBezTo>
                      <a:pt x="712" y="1210"/>
                      <a:pt x="546" y="1709"/>
                      <a:pt x="689" y="2230"/>
                    </a:cubicBezTo>
                    <a:cubicBezTo>
                      <a:pt x="641" y="2349"/>
                      <a:pt x="594" y="2468"/>
                      <a:pt x="546" y="2586"/>
                    </a:cubicBezTo>
                    <a:cubicBezTo>
                      <a:pt x="475" y="2681"/>
                      <a:pt x="475" y="2800"/>
                      <a:pt x="546" y="2895"/>
                    </a:cubicBezTo>
                    <a:cubicBezTo>
                      <a:pt x="523" y="3156"/>
                      <a:pt x="451" y="3440"/>
                      <a:pt x="380" y="3701"/>
                    </a:cubicBezTo>
                    <a:cubicBezTo>
                      <a:pt x="309" y="3843"/>
                      <a:pt x="285" y="4010"/>
                      <a:pt x="285" y="4176"/>
                    </a:cubicBezTo>
                    <a:cubicBezTo>
                      <a:pt x="119" y="4484"/>
                      <a:pt x="1" y="4816"/>
                      <a:pt x="1" y="5172"/>
                    </a:cubicBezTo>
                    <a:cubicBezTo>
                      <a:pt x="1" y="5196"/>
                      <a:pt x="24" y="5267"/>
                      <a:pt x="48" y="5267"/>
                    </a:cubicBezTo>
                    <a:cubicBezTo>
                      <a:pt x="96" y="5267"/>
                      <a:pt x="190" y="5267"/>
                      <a:pt x="238" y="5243"/>
                    </a:cubicBezTo>
                    <a:cubicBezTo>
                      <a:pt x="309" y="5172"/>
                      <a:pt x="380" y="5077"/>
                      <a:pt x="404" y="4982"/>
                    </a:cubicBezTo>
                    <a:cubicBezTo>
                      <a:pt x="451" y="4792"/>
                      <a:pt x="475" y="4603"/>
                      <a:pt x="499" y="4413"/>
                    </a:cubicBezTo>
                    <a:cubicBezTo>
                      <a:pt x="523" y="4128"/>
                      <a:pt x="594" y="3820"/>
                      <a:pt x="736" y="3559"/>
                    </a:cubicBezTo>
                    <a:cubicBezTo>
                      <a:pt x="831" y="3369"/>
                      <a:pt x="855" y="3156"/>
                      <a:pt x="831" y="2942"/>
                    </a:cubicBezTo>
                    <a:cubicBezTo>
                      <a:pt x="807" y="2823"/>
                      <a:pt x="831" y="2705"/>
                      <a:pt x="855" y="2563"/>
                    </a:cubicBezTo>
                    <a:cubicBezTo>
                      <a:pt x="902" y="2468"/>
                      <a:pt x="878" y="2349"/>
                      <a:pt x="807" y="2278"/>
                    </a:cubicBezTo>
                    <a:cubicBezTo>
                      <a:pt x="926" y="1993"/>
                      <a:pt x="973" y="1685"/>
                      <a:pt x="973" y="1376"/>
                    </a:cubicBezTo>
                    <a:cubicBezTo>
                      <a:pt x="997" y="1021"/>
                      <a:pt x="1021" y="665"/>
                      <a:pt x="997" y="285"/>
                    </a:cubicBezTo>
                    <a:cubicBezTo>
                      <a:pt x="997" y="190"/>
                      <a:pt x="973" y="96"/>
                      <a:pt x="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8"/>
              <p:cNvSpPr/>
              <p:nvPr/>
            </p:nvSpPr>
            <p:spPr>
              <a:xfrm>
                <a:off x="2633125" y="4895075"/>
                <a:ext cx="237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47" extrusionOk="0">
                    <a:moveTo>
                      <a:pt x="428" y="1"/>
                    </a:moveTo>
                    <a:cubicBezTo>
                      <a:pt x="293" y="1"/>
                      <a:pt x="177" y="51"/>
                      <a:pt x="95" y="215"/>
                    </a:cubicBezTo>
                    <a:cubicBezTo>
                      <a:pt x="1" y="429"/>
                      <a:pt x="48" y="524"/>
                      <a:pt x="261" y="595"/>
                    </a:cubicBezTo>
                    <a:cubicBezTo>
                      <a:pt x="370" y="628"/>
                      <a:pt x="457" y="647"/>
                      <a:pt x="532" y="647"/>
                    </a:cubicBezTo>
                    <a:cubicBezTo>
                      <a:pt x="670" y="647"/>
                      <a:pt x="762" y="583"/>
                      <a:pt x="854" y="429"/>
                    </a:cubicBezTo>
                    <a:cubicBezTo>
                      <a:pt x="926" y="358"/>
                      <a:pt x="949" y="239"/>
                      <a:pt x="926" y="144"/>
                    </a:cubicBezTo>
                    <a:cubicBezTo>
                      <a:pt x="872" y="37"/>
                      <a:pt x="792" y="24"/>
                      <a:pt x="705" y="24"/>
                    </a:cubicBezTo>
                    <a:cubicBezTo>
                      <a:pt x="677" y="24"/>
                      <a:pt x="647" y="26"/>
                      <a:pt x="617" y="26"/>
                    </a:cubicBezTo>
                    <a:cubicBezTo>
                      <a:pt x="551" y="11"/>
                      <a:pt x="488" y="1"/>
                      <a:pt x="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8"/>
              <p:cNvSpPr/>
              <p:nvPr/>
            </p:nvSpPr>
            <p:spPr>
              <a:xfrm>
                <a:off x="2647950" y="4246925"/>
                <a:ext cx="30275" cy="20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812" extrusionOk="0">
                    <a:moveTo>
                      <a:pt x="665" y="1"/>
                    </a:moveTo>
                    <a:cubicBezTo>
                      <a:pt x="451" y="72"/>
                      <a:pt x="261" y="167"/>
                      <a:pt x="95" y="309"/>
                    </a:cubicBezTo>
                    <a:cubicBezTo>
                      <a:pt x="1" y="380"/>
                      <a:pt x="1" y="570"/>
                      <a:pt x="119" y="618"/>
                    </a:cubicBezTo>
                    <a:cubicBezTo>
                      <a:pt x="306" y="742"/>
                      <a:pt x="528" y="812"/>
                      <a:pt x="755" y="812"/>
                    </a:cubicBezTo>
                    <a:cubicBezTo>
                      <a:pt x="788" y="812"/>
                      <a:pt x="821" y="810"/>
                      <a:pt x="854" y="807"/>
                    </a:cubicBezTo>
                    <a:cubicBezTo>
                      <a:pt x="997" y="807"/>
                      <a:pt x="1139" y="713"/>
                      <a:pt x="1187" y="547"/>
                    </a:cubicBezTo>
                    <a:cubicBezTo>
                      <a:pt x="1210" y="380"/>
                      <a:pt x="1139" y="214"/>
                      <a:pt x="973" y="120"/>
                    </a:cubicBezTo>
                    <a:cubicBezTo>
                      <a:pt x="878" y="72"/>
                      <a:pt x="783" y="48"/>
                      <a:pt x="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8"/>
              <p:cNvSpPr/>
              <p:nvPr/>
            </p:nvSpPr>
            <p:spPr>
              <a:xfrm>
                <a:off x="3201250" y="4627025"/>
                <a:ext cx="3080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999" extrusionOk="0">
                    <a:moveTo>
                      <a:pt x="808" y="1"/>
                    </a:moveTo>
                    <a:cubicBezTo>
                      <a:pt x="799" y="1"/>
                      <a:pt x="791" y="1"/>
                      <a:pt x="783" y="2"/>
                    </a:cubicBezTo>
                    <a:cubicBezTo>
                      <a:pt x="664" y="2"/>
                      <a:pt x="522" y="26"/>
                      <a:pt x="403" y="73"/>
                    </a:cubicBezTo>
                    <a:cubicBezTo>
                      <a:pt x="380" y="69"/>
                      <a:pt x="356" y="67"/>
                      <a:pt x="333" y="67"/>
                    </a:cubicBezTo>
                    <a:cubicBezTo>
                      <a:pt x="216" y="67"/>
                      <a:pt x="111" y="117"/>
                      <a:pt x="71" y="216"/>
                    </a:cubicBezTo>
                    <a:cubicBezTo>
                      <a:pt x="48" y="382"/>
                      <a:pt x="24" y="548"/>
                      <a:pt x="0" y="714"/>
                    </a:cubicBezTo>
                    <a:cubicBezTo>
                      <a:pt x="190" y="880"/>
                      <a:pt x="427" y="903"/>
                      <a:pt x="617" y="998"/>
                    </a:cubicBezTo>
                    <a:cubicBezTo>
                      <a:pt x="996" y="951"/>
                      <a:pt x="1091" y="642"/>
                      <a:pt x="1186" y="382"/>
                    </a:cubicBezTo>
                    <a:cubicBezTo>
                      <a:pt x="1232" y="245"/>
                      <a:pt x="994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8"/>
              <p:cNvSpPr/>
              <p:nvPr/>
            </p:nvSpPr>
            <p:spPr>
              <a:xfrm>
                <a:off x="2315850" y="4623450"/>
                <a:ext cx="184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874" extrusionOk="0">
                    <a:moveTo>
                      <a:pt x="392" y="0"/>
                    </a:moveTo>
                    <a:cubicBezTo>
                      <a:pt x="229" y="0"/>
                      <a:pt x="161" y="153"/>
                      <a:pt x="72" y="264"/>
                    </a:cubicBezTo>
                    <a:cubicBezTo>
                      <a:pt x="1" y="359"/>
                      <a:pt x="119" y="762"/>
                      <a:pt x="238" y="857"/>
                    </a:cubicBezTo>
                    <a:cubicBezTo>
                      <a:pt x="257" y="868"/>
                      <a:pt x="283" y="874"/>
                      <a:pt x="313" y="874"/>
                    </a:cubicBezTo>
                    <a:cubicBezTo>
                      <a:pt x="464" y="874"/>
                      <a:pt x="716" y="735"/>
                      <a:pt x="736" y="596"/>
                    </a:cubicBezTo>
                    <a:cubicBezTo>
                      <a:pt x="736" y="525"/>
                      <a:pt x="736" y="430"/>
                      <a:pt x="736" y="359"/>
                    </a:cubicBezTo>
                    <a:cubicBezTo>
                      <a:pt x="736" y="169"/>
                      <a:pt x="594" y="26"/>
                      <a:pt x="428" y="3"/>
                    </a:cubicBezTo>
                    <a:cubicBezTo>
                      <a:pt x="415" y="1"/>
                      <a:pt x="404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8"/>
              <p:cNvSpPr/>
              <p:nvPr/>
            </p:nvSpPr>
            <p:spPr>
              <a:xfrm>
                <a:off x="2764175" y="4347200"/>
                <a:ext cx="2612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847" extrusionOk="0">
                    <a:moveTo>
                      <a:pt x="568" y="1"/>
                    </a:moveTo>
                    <a:cubicBezTo>
                      <a:pt x="475" y="1"/>
                      <a:pt x="385" y="73"/>
                      <a:pt x="309" y="212"/>
                    </a:cubicBezTo>
                    <a:cubicBezTo>
                      <a:pt x="262" y="260"/>
                      <a:pt x="262" y="331"/>
                      <a:pt x="238" y="378"/>
                    </a:cubicBezTo>
                    <a:cubicBezTo>
                      <a:pt x="214" y="426"/>
                      <a:pt x="191" y="449"/>
                      <a:pt x="167" y="473"/>
                    </a:cubicBezTo>
                    <a:cubicBezTo>
                      <a:pt x="1" y="734"/>
                      <a:pt x="1" y="758"/>
                      <a:pt x="357" y="829"/>
                    </a:cubicBezTo>
                    <a:cubicBezTo>
                      <a:pt x="380" y="841"/>
                      <a:pt x="410" y="847"/>
                      <a:pt x="443" y="847"/>
                    </a:cubicBezTo>
                    <a:cubicBezTo>
                      <a:pt x="475" y="847"/>
                      <a:pt x="511" y="841"/>
                      <a:pt x="546" y="829"/>
                    </a:cubicBezTo>
                    <a:cubicBezTo>
                      <a:pt x="973" y="710"/>
                      <a:pt x="1045" y="497"/>
                      <a:pt x="807" y="165"/>
                    </a:cubicBezTo>
                    <a:cubicBezTo>
                      <a:pt x="730" y="55"/>
                      <a:pt x="648" y="1"/>
                      <a:pt x="5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8"/>
              <p:cNvSpPr/>
              <p:nvPr/>
            </p:nvSpPr>
            <p:spPr>
              <a:xfrm>
                <a:off x="2169375" y="4693575"/>
                <a:ext cx="218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689" extrusionOk="0">
                    <a:moveTo>
                      <a:pt x="546" y="1"/>
                    </a:moveTo>
                    <a:cubicBezTo>
                      <a:pt x="462" y="1"/>
                      <a:pt x="359" y="23"/>
                      <a:pt x="238" y="68"/>
                    </a:cubicBezTo>
                    <a:cubicBezTo>
                      <a:pt x="72" y="115"/>
                      <a:pt x="1" y="353"/>
                      <a:pt x="167" y="471"/>
                    </a:cubicBezTo>
                    <a:cubicBezTo>
                      <a:pt x="262" y="542"/>
                      <a:pt x="357" y="590"/>
                      <a:pt x="475" y="661"/>
                    </a:cubicBezTo>
                    <a:cubicBezTo>
                      <a:pt x="531" y="680"/>
                      <a:pt x="582" y="688"/>
                      <a:pt x="627" y="688"/>
                    </a:cubicBezTo>
                    <a:cubicBezTo>
                      <a:pt x="755" y="688"/>
                      <a:pt x="837" y="618"/>
                      <a:pt x="855" y="495"/>
                    </a:cubicBezTo>
                    <a:cubicBezTo>
                      <a:pt x="872" y="166"/>
                      <a:pt x="775" y="1"/>
                      <a:pt x="5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8"/>
              <p:cNvSpPr/>
              <p:nvPr/>
            </p:nvSpPr>
            <p:spPr>
              <a:xfrm>
                <a:off x="3098650" y="4626950"/>
                <a:ext cx="8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1310" extrusionOk="0">
                    <a:moveTo>
                      <a:pt x="2335" y="0"/>
                    </a:moveTo>
                    <a:cubicBezTo>
                      <a:pt x="2299" y="0"/>
                      <a:pt x="2224" y="56"/>
                      <a:pt x="2183" y="76"/>
                    </a:cubicBezTo>
                    <a:lnTo>
                      <a:pt x="1352" y="598"/>
                    </a:lnTo>
                    <a:cubicBezTo>
                      <a:pt x="1281" y="598"/>
                      <a:pt x="1234" y="622"/>
                      <a:pt x="1186" y="693"/>
                    </a:cubicBezTo>
                    <a:lnTo>
                      <a:pt x="831" y="812"/>
                    </a:lnTo>
                    <a:cubicBezTo>
                      <a:pt x="774" y="799"/>
                      <a:pt x="718" y="794"/>
                      <a:pt x="662" y="794"/>
                    </a:cubicBezTo>
                    <a:cubicBezTo>
                      <a:pt x="390" y="794"/>
                      <a:pt x="138" y="935"/>
                      <a:pt x="0" y="1191"/>
                    </a:cubicBezTo>
                    <a:cubicBezTo>
                      <a:pt x="0" y="1191"/>
                      <a:pt x="0" y="1215"/>
                      <a:pt x="24" y="1239"/>
                    </a:cubicBezTo>
                    <a:cubicBezTo>
                      <a:pt x="48" y="1262"/>
                      <a:pt x="95" y="1310"/>
                      <a:pt x="119" y="1310"/>
                    </a:cubicBezTo>
                    <a:cubicBezTo>
                      <a:pt x="380" y="1215"/>
                      <a:pt x="641" y="1120"/>
                      <a:pt x="925" y="1001"/>
                    </a:cubicBezTo>
                    <a:cubicBezTo>
                      <a:pt x="950" y="1004"/>
                      <a:pt x="974" y="1006"/>
                      <a:pt x="998" y="1006"/>
                    </a:cubicBezTo>
                    <a:cubicBezTo>
                      <a:pt x="1163" y="1006"/>
                      <a:pt x="1326" y="936"/>
                      <a:pt x="1471" y="812"/>
                    </a:cubicBezTo>
                    <a:cubicBezTo>
                      <a:pt x="1708" y="764"/>
                      <a:pt x="1945" y="598"/>
                      <a:pt x="2088" y="385"/>
                    </a:cubicBezTo>
                    <a:lnTo>
                      <a:pt x="2230" y="408"/>
                    </a:lnTo>
                    <a:cubicBezTo>
                      <a:pt x="2497" y="515"/>
                      <a:pt x="2777" y="568"/>
                      <a:pt x="3071" y="568"/>
                    </a:cubicBezTo>
                    <a:cubicBezTo>
                      <a:pt x="3169" y="568"/>
                      <a:pt x="3268" y="562"/>
                      <a:pt x="3369" y="551"/>
                    </a:cubicBezTo>
                    <a:cubicBezTo>
                      <a:pt x="3416" y="551"/>
                      <a:pt x="3440" y="479"/>
                      <a:pt x="3464" y="408"/>
                    </a:cubicBezTo>
                    <a:cubicBezTo>
                      <a:pt x="3487" y="361"/>
                      <a:pt x="3416" y="337"/>
                      <a:pt x="3369" y="337"/>
                    </a:cubicBezTo>
                    <a:cubicBezTo>
                      <a:pt x="3013" y="266"/>
                      <a:pt x="2681" y="171"/>
                      <a:pt x="2349" y="5"/>
                    </a:cubicBezTo>
                    <a:cubicBezTo>
                      <a:pt x="2345" y="2"/>
                      <a:pt x="2341" y="0"/>
                      <a:pt x="2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8"/>
              <p:cNvSpPr/>
              <p:nvPr/>
            </p:nvSpPr>
            <p:spPr>
              <a:xfrm>
                <a:off x="2452850" y="4395325"/>
                <a:ext cx="1722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811" extrusionOk="0">
                    <a:moveTo>
                      <a:pt x="447" y="0"/>
                    </a:moveTo>
                    <a:cubicBezTo>
                      <a:pt x="400" y="0"/>
                      <a:pt x="352" y="14"/>
                      <a:pt x="309" y="43"/>
                    </a:cubicBezTo>
                    <a:cubicBezTo>
                      <a:pt x="190" y="114"/>
                      <a:pt x="95" y="232"/>
                      <a:pt x="48" y="398"/>
                    </a:cubicBezTo>
                    <a:cubicBezTo>
                      <a:pt x="0" y="541"/>
                      <a:pt x="48" y="707"/>
                      <a:pt x="190" y="802"/>
                    </a:cubicBezTo>
                    <a:cubicBezTo>
                      <a:pt x="203" y="808"/>
                      <a:pt x="219" y="811"/>
                      <a:pt x="237" y="811"/>
                    </a:cubicBezTo>
                    <a:cubicBezTo>
                      <a:pt x="285" y="811"/>
                      <a:pt x="345" y="789"/>
                      <a:pt x="380" y="754"/>
                    </a:cubicBezTo>
                    <a:cubicBezTo>
                      <a:pt x="393" y="759"/>
                      <a:pt x="406" y="761"/>
                      <a:pt x="419" y="761"/>
                    </a:cubicBezTo>
                    <a:cubicBezTo>
                      <a:pt x="476" y="761"/>
                      <a:pt x="527" y="722"/>
                      <a:pt x="546" y="683"/>
                    </a:cubicBezTo>
                    <a:cubicBezTo>
                      <a:pt x="641" y="541"/>
                      <a:pt x="688" y="375"/>
                      <a:pt x="688" y="185"/>
                    </a:cubicBezTo>
                    <a:cubicBezTo>
                      <a:pt x="655" y="70"/>
                      <a:pt x="554" y="0"/>
                      <a:pt x="4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8"/>
              <p:cNvSpPr/>
              <p:nvPr/>
            </p:nvSpPr>
            <p:spPr>
              <a:xfrm>
                <a:off x="2357375" y="4424250"/>
                <a:ext cx="148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742" extrusionOk="0">
                    <a:moveTo>
                      <a:pt x="238" y="0"/>
                    </a:moveTo>
                    <a:cubicBezTo>
                      <a:pt x="119" y="0"/>
                      <a:pt x="24" y="72"/>
                      <a:pt x="0" y="190"/>
                    </a:cubicBezTo>
                    <a:cubicBezTo>
                      <a:pt x="0" y="285"/>
                      <a:pt x="0" y="404"/>
                      <a:pt x="24" y="499"/>
                    </a:cubicBezTo>
                    <a:cubicBezTo>
                      <a:pt x="64" y="680"/>
                      <a:pt x="122" y="741"/>
                      <a:pt x="312" y="741"/>
                    </a:cubicBezTo>
                    <a:cubicBezTo>
                      <a:pt x="346" y="741"/>
                      <a:pt x="384" y="739"/>
                      <a:pt x="427" y="736"/>
                    </a:cubicBezTo>
                    <a:cubicBezTo>
                      <a:pt x="475" y="736"/>
                      <a:pt x="522" y="712"/>
                      <a:pt x="593" y="712"/>
                    </a:cubicBezTo>
                    <a:cubicBezTo>
                      <a:pt x="546" y="522"/>
                      <a:pt x="498" y="333"/>
                      <a:pt x="451" y="143"/>
                    </a:cubicBezTo>
                    <a:cubicBezTo>
                      <a:pt x="427" y="48"/>
                      <a:pt x="332" y="0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8"/>
              <p:cNvSpPr/>
              <p:nvPr/>
            </p:nvSpPr>
            <p:spPr>
              <a:xfrm>
                <a:off x="2681750" y="5209400"/>
                <a:ext cx="599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487" extrusionOk="0">
                    <a:moveTo>
                      <a:pt x="1" y="1"/>
                    </a:moveTo>
                    <a:cubicBezTo>
                      <a:pt x="24" y="167"/>
                      <a:pt x="167" y="191"/>
                      <a:pt x="285" y="262"/>
                    </a:cubicBezTo>
                    <a:cubicBezTo>
                      <a:pt x="356" y="380"/>
                      <a:pt x="404" y="499"/>
                      <a:pt x="451" y="618"/>
                    </a:cubicBezTo>
                    <a:cubicBezTo>
                      <a:pt x="522" y="784"/>
                      <a:pt x="499" y="973"/>
                      <a:pt x="380" y="1092"/>
                    </a:cubicBezTo>
                    <a:cubicBezTo>
                      <a:pt x="285" y="1187"/>
                      <a:pt x="356" y="1258"/>
                      <a:pt x="404" y="1329"/>
                    </a:cubicBezTo>
                    <a:cubicBezTo>
                      <a:pt x="450" y="1375"/>
                      <a:pt x="506" y="1401"/>
                      <a:pt x="565" y="1401"/>
                    </a:cubicBezTo>
                    <a:cubicBezTo>
                      <a:pt x="598" y="1401"/>
                      <a:pt x="631" y="1394"/>
                      <a:pt x="665" y="1377"/>
                    </a:cubicBezTo>
                    <a:cubicBezTo>
                      <a:pt x="736" y="1353"/>
                      <a:pt x="783" y="1258"/>
                      <a:pt x="760" y="1163"/>
                    </a:cubicBezTo>
                    <a:cubicBezTo>
                      <a:pt x="760" y="1092"/>
                      <a:pt x="712" y="997"/>
                      <a:pt x="783" y="902"/>
                    </a:cubicBezTo>
                    <a:cubicBezTo>
                      <a:pt x="997" y="1021"/>
                      <a:pt x="1210" y="1140"/>
                      <a:pt x="1424" y="1282"/>
                    </a:cubicBezTo>
                    <a:cubicBezTo>
                      <a:pt x="1499" y="1414"/>
                      <a:pt x="1635" y="1486"/>
                      <a:pt x="1783" y="1486"/>
                    </a:cubicBezTo>
                    <a:cubicBezTo>
                      <a:pt x="1821" y="1486"/>
                      <a:pt x="1860" y="1481"/>
                      <a:pt x="1898" y="1472"/>
                    </a:cubicBezTo>
                    <a:cubicBezTo>
                      <a:pt x="2064" y="1424"/>
                      <a:pt x="2230" y="1329"/>
                      <a:pt x="2349" y="1211"/>
                    </a:cubicBezTo>
                    <a:cubicBezTo>
                      <a:pt x="2396" y="1163"/>
                      <a:pt x="2396" y="1092"/>
                      <a:pt x="2349" y="1021"/>
                    </a:cubicBezTo>
                    <a:cubicBezTo>
                      <a:pt x="2325" y="973"/>
                      <a:pt x="2278" y="950"/>
                      <a:pt x="2207" y="926"/>
                    </a:cubicBezTo>
                    <a:cubicBezTo>
                      <a:pt x="2112" y="926"/>
                      <a:pt x="2041" y="926"/>
                      <a:pt x="1946" y="950"/>
                    </a:cubicBezTo>
                    <a:cubicBezTo>
                      <a:pt x="1851" y="997"/>
                      <a:pt x="1756" y="1045"/>
                      <a:pt x="1661" y="1092"/>
                    </a:cubicBezTo>
                    <a:cubicBezTo>
                      <a:pt x="1353" y="1021"/>
                      <a:pt x="1187" y="784"/>
                      <a:pt x="926" y="665"/>
                    </a:cubicBezTo>
                    <a:lnTo>
                      <a:pt x="617" y="357"/>
                    </a:lnTo>
                    <a:cubicBezTo>
                      <a:pt x="499" y="120"/>
                      <a:pt x="214" y="9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8"/>
              <p:cNvSpPr/>
              <p:nvPr/>
            </p:nvSpPr>
            <p:spPr>
              <a:xfrm>
                <a:off x="2318225" y="4653150"/>
                <a:ext cx="77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543" extrusionOk="0">
                    <a:moveTo>
                      <a:pt x="167" y="1"/>
                    </a:moveTo>
                    <a:cubicBezTo>
                      <a:pt x="143" y="1"/>
                      <a:pt x="143" y="24"/>
                      <a:pt x="143" y="48"/>
                    </a:cubicBezTo>
                    <a:cubicBezTo>
                      <a:pt x="96" y="475"/>
                      <a:pt x="48" y="902"/>
                      <a:pt x="1" y="1329"/>
                    </a:cubicBezTo>
                    <a:cubicBezTo>
                      <a:pt x="1" y="1400"/>
                      <a:pt x="1" y="1519"/>
                      <a:pt x="96" y="1543"/>
                    </a:cubicBezTo>
                    <a:cubicBezTo>
                      <a:pt x="214" y="1543"/>
                      <a:pt x="262" y="1424"/>
                      <a:pt x="262" y="1329"/>
                    </a:cubicBezTo>
                    <a:cubicBezTo>
                      <a:pt x="285" y="1187"/>
                      <a:pt x="309" y="1068"/>
                      <a:pt x="309" y="926"/>
                    </a:cubicBezTo>
                    <a:cubicBezTo>
                      <a:pt x="309" y="641"/>
                      <a:pt x="309" y="333"/>
                      <a:pt x="285" y="48"/>
                    </a:cubicBezTo>
                    <a:cubicBezTo>
                      <a:pt x="285" y="24"/>
                      <a:pt x="238" y="1"/>
                      <a:pt x="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8"/>
              <p:cNvSpPr/>
              <p:nvPr/>
            </p:nvSpPr>
            <p:spPr>
              <a:xfrm>
                <a:off x="2828825" y="4661450"/>
                <a:ext cx="25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642" extrusionOk="0">
                    <a:moveTo>
                      <a:pt x="902" y="1"/>
                    </a:moveTo>
                    <a:cubicBezTo>
                      <a:pt x="831" y="1"/>
                      <a:pt x="759" y="1"/>
                      <a:pt x="712" y="25"/>
                    </a:cubicBezTo>
                    <a:cubicBezTo>
                      <a:pt x="546" y="96"/>
                      <a:pt x="380" y="167"/>
                      <a:pt x="214" y="262"/>
                    </a:cubicBezTo>
                    <a:cubicBezTo>
                      <a:pt x="119" y="309"/>
                      <a:pt x="0" y="357"/>
                      <a:pt x="95" y="499"/>
                    </a:cubicBezTo>
                    <a:cubicBezTo>
                      <a:pt x="166" y="594"/>
                      <a:pt x="285" y="641"/>
                      <a:pt x="404" y="641"/>
                    </a:cubicBezTo>
                    <a:cubicBezTo>
                      <a:pt x="641" y="546"/>
                      <a:pt x="878" y="380"/>
                      <a:pt x="1020" y="143"/>
                    </a:cubicBezTo>
                    <a:cubicBezTo>
                      <a:pt x="1020" y="72"/>
                      <a:pt x="973" y="25"/>
                      <a:pt x="9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8"/>
              <p:cNvSpPr/>
              <p:nvPr/>
            </p:nvSpPr>
            <p:spPr>
              <a:xfrm>
                <a:off x="3042300" y="4836650"/>
                <a:ext cx="190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59" extrusionOk="0">
                    <a:moveTo>
                      <a:pt x="415" y="0"/>
                    </a:moveTo>
                    <a:cubicBezTo>
                      <a:pt x="327" y="0"/>
                      <a:pt x="242" y="17"/>
                      <a:pt x="167" y="62"/>
                    </a:cubicBezTo>
                    <a:cubicBezTo>
                      <a:pt x="72" y="85"/>
                      <a:pt x="1" y="180"/>
                      <a:pt x="48" y="251"/>
                    </a:cubicBezTo>
                    <a:cubicBezTo>
                      <a:pt x="96" y="441"/>
                      <a:pt x="262" y="584"/>
                      <a:pt x="452" y="655"/>
                    </a:cubicBezTo>
                    <a:cubicBezTo>
                      <a:pt x="464" y="657"/>
                      <a:pt x="476" y="658"/>
                      <a:pt x="487" y="658"/>
                    </a:cubicBezTo>
                    <a:cubicBezTo>
                      <a:pt x="585" y="658"/>
                      <a:pt x="649" y="571"/>
                      <a:pt x="713" y="465"/>
                    </a:cubicBezTo>
                    <a:cubicBezTo>
                      <a:pt x="736" y="394"/>
                      <a:pt x="736" y="323"/>
                      <a:pt x="760" y="251"/>
                    </a:cubicBezTo>
                    <a:cubicBezTo>
                      <a:pt x="760" y="109"/>
                      <a:pt x="689" y="38"/>
                      <a:pt x="570" y="14"/>
                    </a:cubicBezTo>
                    <a:cubicBezTo>
                      <a:pt x="518" y="6"/>
                      <a:pt x="466" y="0"/>
                      <a:pt x="4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8"/>
              <p:cNvSpPr/>
              <p:nvPr/>
            </p:nvSpPr>
            <p:spPr>
              <a:xfrm>
                <a:off x="3008500" y="4943850"/>
                <a:ext cx="1900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47" extrusionOk="0">
                    <a:moveTo>
                      <a:pt x="418" y="1"/>
                    </a:moveTo>
                    <a:cubicBezTo>
                      <a:pt x="268" y="1"/>
                      <a:pt x="123" y="70"/>
                      <a:pt x="25" y="186"/>
                    </a:cubicBezTo>
                    <a:cubicBezTo>
                      <a:pt x="1" y="257"/>
                      <a:pt x="1" y="328"/>
                      <a:pt x="48" y="375"/>
                    </a:cubicBezTo>
                    <a:cubicBezTo>
                      <a:pt x="119" y="494"/>
                      <a:pt x="238" y="565"/>
                      <a:pt x="357" y="613"/>
                    </a:cubicBezTo>
                    <a:cubicBezTo>
                      <a:pt x="397" y="636"/>
                      <a:pt x="440" y="646"/>
                      <a:pt x="482" y="646"/>
                    </a:cubicBezTo>
                    <a:cubicBezTo>
                      <a:pt x="613" y="646"/>
                      <a:pt x="736" y="543"/>
                      <a:pt x="736" y="399"/>
                    </a:cubicBezTo>
                    <a:cubicBezTo>
                      <a:pt x="760" y="257"/>
                      <a:pt x="712" y="115"/>
                      <a:pt x="618" y="43"/>
                    </a:cubicBezTo>
                    <a:cubicBezTo>
                      <a:pt x="552" y="14"/>
                      <a:pt x="485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8"/>
              <p:cNvSpPr/>
              <p:nvPr/>
            </p:nvSpPr>
            <p:spPr>
              <a:xfrm>
                <a:off x="3178700" y="4554975"/>
                <a:ext cx="24350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19" extrusionOk="0">
                    <a:moveTo>
                      <a:pt x="586" y="1"/>
                    </a:moveTo>
                    <a:cubicBezTo>
                      <a:pt x="482" y="1"/>
                      <a:pt x="379" y="20"/>
                      <a:pt x="285" y="61"/>
                    </a:cubicBezTo>
                    <a:cubicBezTo>
                      <a:pt x="167" y="109"/>
                      <a:pt x="1" y="180"/>
                      <a:pt x="143" y="346"/>
                    </a:cubicBezTo>
                    <a:cubicBezTo>
                      <a:pt x="167" y="441"/>
                      <a:pt x="167" y="512"/>
                      <a:pt x="190" y="607"/>
                    </a:cubicBezTo>
                    <a:cubicBezTo>
                      <a:pt x="167" y="773"/>
                      <a:pt x="309" y="915"/>
                      <a:pt x="475" y="915"/>
                    </a:cubicBezTo>
                    <a:cubicBezTo>
                      <a:pt x="496" y="918"/>
                      <a:pt x="517" y="919"/>
                      <a:pt x="537" y="919"/>
                    </a:cubicBezTo>
                    <a:cubicBezTo>
                      <a:pt x="716" y="919"/>
                      <a:pt x="831" y="823"/>
                      <a:pt x="831" y="631"/>
                    </a:cubicBezTo>
                    <a:cubicBezTo>
                      <a:pt x="926" y="465"/>
                      <a:pt x="973" y="275"/>
                      <a:pt x="973" y="85"/>
                    </a:cubicBezTo>
                    <a:cubicBezTo>
                      <a:pt x="853" y="32"/>
                      <a:pt x="719" y="1"/>
                      <a:pt x="5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8"/>
              <p:cNvSpPr/>
              <p:nvPr/>
            </p:nvSpPr>
            <p:spPr>
              <a:xfrm>
                <a:off x="3040525" y="4591425"/>
                <a:ext cx="194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15" extrusionOk="0">
                    <a:moveTo>
                      <a:pt x="314" y="1"/>
                    </a:moveTo>
                    <a:cubicBezTo>
                      <a:pt x="297" y="1"/>
                      <a:pt x="280" y="2"/>
                      <a:pt x="262" y="3"/>
                    </a:cubicBezTo>
                    <a:cubicBezTo>
                      <a:pt x="96" y="3"/>
                      <a:pt x="1" y="216"/>
                      <a:pt x="119" y="335"/>
                    </a:cubicBezTo>
                    <a:lnTo>
                      <a:pt x="262" y="548"/>
                    </a:lnTo>
                    <a:cubicBezTo>
                      <a:pt x="309" y="643"/>
                      <a:pt x="357" y="714"/>
                      <a:pt x="451" y="714"/>
                    </a:cubicBezTo>
                    <a:cubicBezTo>
                      <a:pt x="570" y="714"/>
                      <a:pt x="617" y="596"/>
                      <a:pt x="665" y="501"/>
                    </a:cubicBezTo>
                    <a:cubicBezTo>
                      <a:pt x="777" y="208"/>
                      <a:pt x="634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8"/>
              <p:cNvSpPr/>
              <p:nvPr/>
            </p:nvSpPr>
            <p:spPr>
              <a:xfrm>
                <a:off x="2710800" y="4550550"/>
                <a:ext cx="24350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58" extrusionOk="0">
                    <a:moveTo>
                      <a:pt x="537" y="0"/>
                    </a:moveTo>
                    <a:cubicBezTo>
                      <a:pt x="422" y="0"/>
                      <a:pt x="304" y="43"/>
                      <a:pt x="214" y="120"/>
                    </a:cubicBezTo>
                    <a:cubicBezTo>
                      <a:pt x="120" y="167"/>
                      <a:pt x="1" y="215"/>
                      <a:pt x="120" y="357"/>
                    </a:cubicBezTo>
                    <a:cubicBezTo>
                      <a:pt x="167" y="452"/>
                      <a:pt x="214" y="523"/>
                      <a:pt x="286" y="618"/>
                    </a:cubicBezTo>
                    <a:cubicBezTo>
                      <a:pt x="355" y="710"/>
                      <a:pt x="401" y="757"/>
                      <a:pt x="461" y="757"/>
                    </a:cubicBezTo>
                    <a:cubicBezTo>
                      <a:pt x="524" y="757"/>
                      <a:pt x="602" y="704"/>
                      <a:pt x="736" y="594"/>
                    </a:cubicBezTo>
                    <a:cubicBezTo>
                      <a:pt x="807" y="499"/>
                      <a:pt x="879" y="381"/>
                      <a:pt x="926" y="262"/>
                    </a:cubicBezTo>
                    <a:cubicBezTo>
                      <a:pt x="974" y="167"/>
                      <a:pt x="926" y="120"/>
                      <a:pt x="807" y="96"/>
                    </a:cubicBezTo>
                    <a:cubicBezTo>
                      <a:pt x="731" y="31"/>
                      <a:pt x="635" y="0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8"/>
              <p:cNvSpPr/>
              <p:nvPr/>
            </p:nvSpPr>
            <p:spPr>
              <a:xfrm>
                <a:off x="2681750" y="5196950"/>
                <a:ext cx="611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83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14" y="191"/>
                      <a:pt x="499" y="285"/>
                      <a:pt x="807" y="285"/>
                    </a:cubicBezTo>
                    <a:cubicBezTo>
                      <a:pt x="846" y="282"/>
                      <a:pt x="885" y="281"/>
                      <a:pt x="924" y="281"/>
                    </a:cubicBezTo>
                    <a:cubicBezTo>
                      <a:pt x="1188" y="281"/>
                      <a:pt x="1436" y="351"/>
                      <a:pt x="1685" y="475"/>
                    </a:cubicBezTo>
                    <a:cubicBezTo>
                      <a:pt x="1637" y="641"/>
                      <a:pt x="1732" y="784"/>
                      <a:pt x="1898" y="831"/>
                    </a:cubicBezTo>
                    <a:cubicBezTo>
                      <a:pt x="1922" y="834"/>
                      <a:pt x="1946" y="835"/>
                      <a:pt x="1970" y="835"/>
                    </a:cubicBezTo>
                    <a:cubicBezTo>
                      <a:pt x="2140" y="835"/>
                      <a:pt x="2316" y="763"/>
                      <a:pt x="2420" y="618"/>
                    </a:cubicBezTo>
                    <a:cubicBezTo>
                      <a:pt x="2444" y="499"/>
                      <a:pt x="2373" y="357"/>
                      <a:pt x="2254" y="333"/>
                    </a:cubicBezTo>
                    <a:cubicBezTo>
                      <a:pt x="2112" y="285"/>
                      <a:pt x="1946" y="262"/>
                      <a:pt x="1803" y="262"/>
                    </a:cubicBezTo>
                    <a:cubicBezTo>
                      <a:pt x="1637" y="167"/>
                      <a:pt x="1495" y="143"/>
                      <a:pt x="1329" y="119"/>
                    </a:cubicBezTo>
                    <a:cubicBezTo>
                      <a:pt x="902" y="96"/>
                      <a:pt x="475" y="4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8"/>
              <p:cNvSpPr/>
              <p:nvPr/>
            </p:nvSpPr>
            <p:spPr>
              <a:xfrm>
                <a:off x="2687675" y="5176725"/>
                <a:ext cx="2435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532" extrusionOk="0">
                    <a:moveTo>
                      <a:pt x="819" y="0"/>
                    </a:moveTo>
                    <a:cubicBezTo>
                      <a:pt x="516" y="0"/>
                      <a:pt x="220" y="120"/>
                      <a:pt x="25" y="359"/>
                    </a:cubicBezTo>
                    <a:cubicBezTo>
                      <a:pt x="1" y="383"/>
                      <a:pt x="1" y="430"/>
                      <a:pt x="25" y="478"/>
                    </a:cubicBezTo>
                    <a:cubicBezTo>
                      <a:pt x="44" y="497"/>
                      <a:pt x="78" y="532"/>
                      <a:pt x="104" y="532"/>
                    </a:cubicBezTo>
                    <a:cubicBezTo>
                      <a:pt x="110" y="532"/>
                      <a:pt x="115" y="530"/>
                      <a:pt x="119" y="525"/>
                    </a:cubicBezTo>
                    <a:cubicBezTo>
                      <a:pt x="404" y="407"/>
                      <a:pt x="689" y="264"/>
                      <a:pt x="973" y="122"/>
                    </a:cubicBezTo>
                    <a:lnTo>
                      <a:pt x="973" y="74"/>
                    </a:lnTo>
                    <a:cubicBezTo>
                      <a:pt x="950" y="51"/>
                      <a:pt x="926" y="27"/>
                      <a:pt x="902" y="3"/>
                    </a:cubicBezTo>
                    <a:cubicBezTo>
                      <a:pt x="875" y="1"/>
                      <a:pt x="847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8"/>
              <p:cNvSpPr/>
              <p:nvPr/>
            </p:nvSpPr>
            <p:spPr>
              <a:xfrm>
                <a:off x="3096275" y="4533450"/>
                <a:ext cx="21375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468" extrusionOk="0">
                    <a:moveTo>
                      <a:pt x="701" y="1"/>
                    </a:moveTo>
                    <a:cubicBezTo>
                      <a:pt x="666" y="1"/>
                      <a:pt x="618" y="18"/>
                      <a:pt x="546" y="45"/>
                    </a:cubicBezTo>
                    <a:cubicBezTo>
                      <a:pt x="499" y="45"/>
                      <a:pt x="427" y="68"/>
                      <a:pt x="380" y="116"/>
                    </a:cubicBezTo>
                    <a:cubicBezTo>
                      <a:pt x="261" y="139"/>
                      <a:pt x="190" y="187"/>
                      <a:pt x="190" y="306"/>
                    </a:cubicBezTo>
                    <a:cubicBezTo>
                      <a:pt x="95" y="424"/>
                      <a:pt x="72" y="566"/>
                      <a:pt x="119" y="709"/>
                    </a:cubicBezTo>
                    <a:cubicBezTo>
                      <a:pt x="0" y="922"/>
                      <a:pt x="0" y="1183"/>
                      <a:pt x="95" y="1397"/>
                    </a:cubicBezTo>
                    <a:cubicBezTo>
                      <a:pt x="119" y="1444"/>
                      <a:pt x="143" y="1468"/>
                      <a:pt x="190" y="1468"/>
                    </a:cubicBezTo>
                    <a:cubicBezTo>
                      <a:pt x="238" y="1468"/>
                      <a:pt x="261" y="1444"/>
                      <a:pt x="285" y="1397"/>
                    </a:cubicBezTo>
                    <a:cubicBezTo>
                      <a:pt x="404" y="1159"/>
                      <a:pt x="522" y="899"/>
                      <a:pt x="617" y="661"/>
                    </a:cubicBezTo>
                    <a:lnTo>
                      <a:pt x="617" y="638"/>
                    </a:lnTo>
                    <a:cubicBezTo>
                      <a:pt x="831" y="566"/>
                      <a:pt x="854" y="424"/>
                      <a:pt x="807" y="258"/>
                    </a:cubicBezTo>
                    <a:cubicBezTo>
                      <a:pt x="831" y="234"/>
                      <a:pt x="831" y="187"/>
                      <a:pt x="807" y="163"/>
                    </a:cubicBezTo>
                    <a:cubicBezTo>
                      <a:pt x="778" y="45"/>
                      <a:pt x="757" y="1"/>
                      <a:pt x="7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8"/>
              <p:cNvSpPr/>
              <p:nvPr/>
            </p:nvSpPr>
            <p:spPr>
              <a:xfrm>
                <a:off x="3058925" y="4557450"/>
                <a:ext cx="3145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348" extrusionOk="0">
                    <a:moveTo>
                      <a:pt x="602" y="1"/>
                    </a:moveTo>
                    <a:cubicBezTo>
                      <a:pt x="569" y="1"/>
                      <a:pt x="535" y="4"/>
                      <a:pt x="498" y="10"/>
                    </a:cubicBezTo>
                    <a:cubicBezTo>
                      <a:pt x="380" y="33"/>
                      <a:pt x="261" y="57"/>
                      <a:pt x="166" y="105"/>
                    </a:cubicBezTo>
                    <a:cubicBezTo>
                      <a:pt x="0" y="176"/>
                      <a:pt x="24" y="294"/>
                      <a:pt x="119" y="413"/>
                    </a:cubicBezTo>
                    <a:cubicBezTo>
                      <a:pt x="48" y="579"/>
                      <a:pt x="166" y="769"/>
                      <a:pt x="332" y="792"/>
                    </a:cubicBezTo>
                    <a:cubicBezTo>
                      <a:pt x="403" y="816"/>
                      <a:pt x="451" y="840"/>
                      <a:pt x="498" y="887"/>
                    </a:cubicBezTo>
                    <a:cubicBezTo>
                      <a:pt x="593" y="1101"/>
                      <a:pt x="783" y="1267"/>
                      <a:pt x="996" y="1338"/>
                    </a:cubicBezTo>
                    <a:cubicBezTo>
                      <a:pt x="1010" y="1345"/>
                      <a:pt x="1026" y="1348"/>
                      <a:pt x="1044" y="1348"/>
                    </a:cubicBezTo>
                    <a:cubicBezTo>
                      <a:pt x="1085" y="1348"/>
                      <a:pt x="1136" y="1331"/>
                      <a:pt x="1186" y="1314"/>
                    </a:cubicBezTo>
                    <a:cubicBezTo>
                      <a:pt x="1257" y="1291"/>
                      <a:pt x="1257" y="1196"/>
                      <a:pt x="1186" y="1148"/>
                    </a:cubicBezTo>
                    <a:cubicBezTo>
                      <a:pt x="1020" y="1030"/>
                      <a:pt x="901" y="864"/>
                      <a:pt x="783" y="698"/>
                    </a:cubicBezTo>
                    <a:lnTo>
                      <a:pt x="783" y="674"/>
                    </a:lnTo>
                    <a:cubicBezTo>
                      <a:pt x="807" y="579"/>
                      <a:pt x="854" y="484"/>
                      <a:pt x="878" y="366"/>
                    </a:cubicBezTo>
                    <a:cubicBezTo>
                      <a:pt x="940" y="138"/>
                      <a:pt x="822" y="1"/>
                      <a:pt x="6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2490200" y="4540000"/>
                <a:ext cx="590675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23627" h="16626" extrusionOk="0">
                    <a:moveTo>
                      <a:pt x="18337" y="13185"/>
                    </a:moveTo>
                    <a:cubicBezTo>
                      <a:pt x="18349" y="13197"/>
                      <a:pt x="18355" y="13209"/>
                      <a:pt x="18361" y="13220"/>
                    </a:cubicBezTo>
                    <a:lnTo>
                      <a:pt x="18361" y="13220"/>
                    </a:lnTo>
                    <a:lnTo>
                      <a:pt x="18337" y="13185"/>
                    </a:lnTo>
                    <a:close/>
                    <a:moveTo>
                      <a:pt x="11610" y="0"/>
                    </a:moveTo>
                    <a:cubicBezTo>
                      <a:pt x="11373" y="0"/>
                      <a:pt x="11296" y="140"/>
                      <a:pt x="11316" y="470"/>
                    </a:cubicBezTo>
                    <a:lnTo>
                      <a:pt x="11316" y="613"/>
                    </a:lnTo>
                    <a:cubicBezTo>
                      <a:pt x="11292" y="684"/>
                      <a:pt x="11316" y="731"/>
                      <a:pt x="11387" y="755"/>
                    </a:cubicBezTo>
                    <a:lnTo>
                      <a:pt x="11363" y="803"/>
                    </a:lnTo>
                    <a:cubicBezTo>
                      <a:pt x="11292" y="1040"/>
                      <a:pt x="11197" y="1277"/>
                      <a:pt x="11078" y="1490"/>
                    </a:cubicBezTo>
                    <a:cubicBezTo>
                      <a:pt x="10889" y="1775"/>
                      <a:pt x="10770" y="2107"/>
                      <a:pt x="10746" y="2463"/>
                    </a:cubicBezTo>
                    <a:cubicBezTo>
                      <a:pt x="10699" y="2700"/>
                      <a:pt x="10628" y="2914"/>
                      <a:pt x="10533" y="3127"/>
                    </a:cubicBezTo>
                    <a:lnTo>
                      <a:pt x="10367" y="3459"/>
                    </a:lnTo>
                    <a:lnTo>
                      <a:pt x="10106" y="3056"/>
                    </a:lnTo>
                    <a:cubicBezTo>
                      <a:pt x="10035" y="2890"/>
                      <a:pt x="9964" y="2700"/>
                      <a:pt x="9869" y="2534"/>
                    </a:cubicBezTo>
                    <a:cubicBezTo>
                      <a:pt x="9826" y="2459"/>
                      <a:pt x="9793" y="2423"/>
                      <a:pt x="9752" y="2423"/>
                    </a:cubicBezTo>
                    <a:cubicBezTo>
                      <a:pt x="9702" y="2423"/>
                      <a:pt x="9641" y="2477"/>
                      <a:pt x="9537" y="2582"/>
                    </a:cubicBezTo>
                    <a:lnTo>
                      <a:pt x="9347" y="2629"/>
                    </a:lnTo>
                    <a:lnTo>
                      <a:pt x="8303" y="2202"/>
                    </a:lnTo>
                    <a:lnTo>
                      <a:pt x="8303" y="2202"/>
                    </a:lnTo>
                    <a:cubicBezTo>
                      <a:pt x="8232" y="2297"/>
                      <a:pt x="8256" y="2439"/>
                      <a:pt x="8351" y="2510"/>
                    </a:cubicBezTo>
                    <a:cubicBezTo>
                      <a:pt x="8374" y="2534"/>
                      <a:pt x="8398" y="2558"/>
                      <a:pt x="8422" y="2582"/>
                    </a:cubicBezTo>
                    <a:cubicBezTo>
                      <a:pt x="8493" y="2795"/>
                      <a:pt x="8588" y="3009"/>
                      <a:pt x="8730" y="3175"/>
                    </a:cubicBezTo>
                    <a:cubicBezTo>
                      <a:pt x="8730" y="3191"/>
                      <a:pt x="8766" y="3208"/>
                      <a:pt x="8803" y="3208"/>
                    </a:cubicBezTo>
                    <a:cubicBezTo>
                      <a:pt x="8819" y="3208"/>
                      <a:pt x="8835" y="3205"/>
                      <a:pt x="8849" y="3198"/>
                    </a:cubicBezTo>
                    <a:cubicBezTo>
                      <a:pt x="8872" y="3175"/>
                      <a:pt x="8896" y="3151"/>
                      <a:pt x="8896" y="3103"/>
                    </a:cubicBezTo>
                    <a:cubicBezTo>
                      <a:pt x="8872" y="2985"/>
                      <a:pt x="8778" y="2866"/>
                      <a:pt x="8849" y="2748"/>
                    </a:cubicBezTo>
                    <a:lnTo>
                      <a:pt x="8849" y="2748"/>
                    </a:lnTo>
                    <a:lnTo>
                      <a:pt x="9631" y="3032"/>
                    </a:lnTo>
                    <a:cubicBezTo>
                      <a:pt x="9584" y="3127"/>
                      <a:pt x="9584" y="3246"/>
                      <a:pt x="9631" y="3341"/>
                    </a:cubicBezTo>
                    <a:cubicBezTo>
                      <a:pt x="9631" y="3625"/>
                      <a:pt x="9726" y="3910"/>
                      <a:pt x="9892" y="4123"/>
                    </a:cubicBezTo>
                    <a:lnTo>
                      <a:pt x="10035" y="4195"/>
                    </a:lnTo>
                    <a:cubicBezTo>
                      <a:pt x="10011" y="4242"/>
                      <a:pt x="9987" y="4266"/>
                      <a:pt x="9964" y="4290"/>
                    </a:cubicBezTo>
                    <a:cubicBezTo>
                      <a:pt x="9769" y="4438"/>
                      <a:pt x="9668" y="4515"/>
                      <a:pt x="9571" y="4515"/>
                    </a:cubicBezTo>
                    <a:cubicBezTo>
                      <a:pt x="9467" y="4515"/>
                      <a:pt x="9366" y="4426"/>
                      <a:pt x="9157" y="4242"/>
                    </a:cubicBezTo>
                    <a:cubicBezTo>
                      <a:pt x="9038" y="4408"/>
                      <a:pt x="9015" y="4598"/>
                      <a:pt x="9038" y="4788"/>
                    </a:cubicBezTo>
                    <a:cubicBezTo>
                      <a:pt x="9038" y="5072"/>
                      <a:pt x="8944" y="5310"/>
                      <a:pt x="8778" y="5523"/>
                    </a:cubicBezTo>
                    <a:cubicBezTo>
                      <a:pt x="8279" y="6116"/>
                      <a:pt x="7852" y="6780"/>
                      <a:pt x="7544" y="7492"/>
                    </a:cubicBezTo>
                    <a:cubicBezTo>
                      <a:pt x="7449" y="7729"/>
                      <a:pt x="7188" y="7895"/>
                      <a:pt x="7188" y="8180"/>
                    </a:cubicBezTo>
                    <a:cubicBezTo>
                      <a:pt x="6904" y="8441"/>
                      <a:pt x="6951" y="8844"/>
                      <a:pt x="6809" y="9176"/>
                    </a:cubicBezTo>
                    <a:cubicBezTo>
                      <a:pt x="6666" y="9484"/>
                      <a:pt x="6548" y="9816"/>
                      <a:pt x="6524" y="10172"/>
                    </a:cubicBezTo>
                    <a:cubicBezTo>
                      <a:pt x="6453" y="10410"/>
                      <a:pt x="6382" y="10623"/>
                      <a:pt x="6263" y="10836"/>
                    </a:cubicBezTo>
                    <a:lnTo>
                      <a:pt x="5741" y="12023"/>
                    </a:lnTo>
                    <a:cubicBezTo>
                      <a:pt x="5718" y="12046"/>
                      <a:pt x="5694" y="12070"/>
                      <a:pt x="5670" y="12094"/>
                    </a:cubicBezTo>
                    <a:cubicBezTo>
                      <a:pt x="5338" y="12094"/>
                      <a:pt x="5409" y="12355"/>
                      <a:pt x="5338" y="12544"/>
                    </a:cubicBezTo>
                    <a:lnTo>
                      <a:pt x="5148" y="12616"/>
                    </a:lnTo>
                    <a:lnTo>
                      <a:pt x="4105" y="13066"/>
                    </a:lnTo>
                    <a:cubicBezTo>
                      <a:pt x="3820" y="13161"/>
                      <a:pt x="3559" y="13280"/>
                      <a:pt x="3298" y="13422"/>
                    </a:cubicBezTo>
                    <a:cubicBezTo>
                      <a:pt x="2942" y="13636"/>
                      <a:pt x="2563" y="13849"/>
                      <a:pt x="2159" y="14015"/>
                    </a:cubicBezTo>
                    <a:cubicBezTo>
                      <a:pt x="2112" y="14039"/>
                      <a:pt x="2088" y="14110"/>
                      <a:pt x="2041" y="14157"/>
                    </a:cubicBezTo>
                    <a:cubicBezTo>
                      <a:pt x="1851" y="14157"/>
                      <a:pt x="1732" y="14300"/>
                      <a:pt x="1566" y="14395"/>
                    </a:cubicBezTo>
                    <a:cubicBezTo>
                      <a:pt x="1211" y="14608"/>
                      <a:pt x="831" y="14798"/>
                      <a:pt x="475" y="15011"/>
                    </a:cubicBezTo>
                    <a:cubicBezTo>
                      <a:pt x="262" y="15106"/>
                      <a:pt x="96" y="15249"/>
                      <a:pt x="1" y="15438"/>
                    </a:cubicBezTo>
                    <a:cubicBezTo>
                      <a:pt x="16" y="15440"/>
                      <a:pt x="31" y="15441"/>
                      <a:pt x="46" y="15441"/>
                    </a:cubicBezTo>
                    <a:cubicBezTo>
                      <a:pt x="254" y="15441"/>
                      <a:pt x="369" y="15290"/>
                      <a:pt x="546" y="15201"/>
                    </a:cubicBezTo>
                    <a:cubicBezTo>
                      <a:pt x="1068" y="14916"/>
                      <a:pt x="1614" y="14632"/>
                      <a:pt x="2136" y="14347"/>
                    </a:cubicBezTo>
                    <a:cubicBezTo>
                      <a:pt x="2563" y="14063"/>
                      <a:pt x="3085" y="13896"/>
                      <a:pt x="3511" y="13636"/>
                    </a:cubicBezTo>
                    <a:cubicBezTo>
                      <a:pt x="4033" y="13398"/>
                      <a:pt x="4555" y="13137"/>
                      <a:pt x="5077" y="12876"/>
                    </a:cubicBezTo>
                    <a:cubicBezTo>
                      <a:pt x="5218" y="12966"/>
                      <a:pt x="5381" y="13008"/>
                      <a:pt x="5541" y="13008"/>
                    </a:cubicBezTo>
                    <a:cubicBezTo>
                      <a:pt x="5677" y="13008"/>
                      <a:pt x="5811" y="12978"/>
                      <a:pt x="5931" y="12924"/>
                    </a:cubicBezTo>
                    <a:cubicBezTo>
                      <a:pt x="6121" y="12829"/>
                      <a:pt x="6239" y="12734"/>
                      <a:pt x="6216" y="12544"/>
                    </a:cubicBezTo>
                    <a:cubicBezTo>
                      <a:pt x="6216" y="12497"/>
                      <a:pt x="6311" y="12450"/>
                      <a:pt x="6358" y="12402"/>
                    </a:cubicBezTo>
                    <a:lnTo>
                      <a:pt x="6405" y="12402"/>
                    </a:lnTo>
                    <a:cubicBezTo>
                      <a:pt x="7544" y="11975"/>
                      <a:pt x="8754" y="11809"/>
                      <a:pt x="9916" y="11477"/>
                    </a:cubicBezTo>
                    <a:cubicBezTo>
                      <a:pt x="10035" y="11430"/>
                      <a:pt x="10177" y="11406"/>
                      <a:pt x="10319" y="11406"/>
                    </a:cubicBezTo>
                    <a:cubicBezTo>
                      <a:pt x="11173" y="11263"/>
                      <a:pt x="12027" y="11097"/>
                      <a:pt x="12881" y="10884"/>
                    </a:cubicBezTo>
                    <a:cubicBezTo>
                      <a:pt x="13024" y="10836"/>
                      <a:pt x="13166" y="10813"/>
                      <a:pt x="13332" y="10789"/>
                    </a:cubicBezTo>
                    <a:cubicBezTo>
                      <a:pt x="13549" y="10888"/>
                      <a:pt x="13783" y="10937"/>
                      <a:pt x="14020" y="10937"/>
                    </a:cubicBezTo>
                    <a:cubicBezTo>
                      <a:pt x="14067" y="10937"/>
                      <a:pt x="14115" y="10935"/>
                      <a:pt x="14162" y="10931"/>
                    </a:cubicBezTo>
                    <a:cubicBezTo>
                      <a:pt x="14210" y="10979"/>
                      <a:pt x="14233" y="11003"/>
                      <a:pt x="14281" y="11026"/>
                    </a:cubicBezTo>
                    <a:cubicBezTo>
                      <a:pt x="14637" y="11358"/>
                      <a:pt x="15040" y="11619"/>
                      <a:pt x="15467" y="11785"/>
                    </a:cubicBezTo>
                    <a:cubicBezTo>
                      <a:pt x="15657" y="12070"/>
                      <a:pt x="15989" y="12260"/>
                      <a:pt x="16321" y="12260"/>
                    </a:cubicBezTo>
                    <a:cubicBezTo>
                      <a:pt x="16416" y="12473"/>
                      <a:pt x="16629" y="12521"/>
                      <a:pt x="16819" y="12592"/>
                    </a:cubicBezTo>
                    <a:lnTo>
                      <a:pt x="16890" y="12639"/>
                    </a:lnTo>
                    <a:lnTo>
                      <a:pt x="16937" y="12639"/>
                    </a:lnTo>
                    <a:lnTo>
                      <a:pt x="18005" y="13066"/>
                    </a:lnTo>
                    <a:lnTo>
                      <a:pt x="18384" y="13256"/>
                    </a:lnTo>
                    <a:lnTo>
                      <a:pt x="19191" y="13564"/>
                    </a:lnTo>
                    <a:cubicBezTo>
                      <a:pt x="19333" y="13636"/>
                      <a:pt x="19523" y="13683"/>
                      <a:pt x="19476" y="13920"/>
                    </a:cubicBezTo>
                    <a:cubicBezTo>
                      <a:pt x="19404" y="14252"/>
                      <a:pt x="19381" y="14584"/>
                      <a:pt x="19333" y="14916"/>
                    </a:cubicBezTo>
                    <a:cubicBezTo>
                      <a:pt x="19333" y="15083"/>
                      <a:pt x="19310" y="15249"/>
                      <a:pt x="19262" y="15415"/>
                    </a:cubicBezTo>
                    <a:cubicBezTo>
                      <a:pt x="19072" y="15747"/>
                      <a:pt x="19215" y="15984"/>
                      <a:pt x="19428" y="16221"/>
                    </a:cubicBezTo>
                    <a:cubicBezTo>
                      <a:pt x="19357" y="16363"/>
                      <a:pt x="19428" y="16458"/>
                      <a:pt x="19547" y="16553"/>
                    </a:cubicBezTo>
                    <a:cubicBezTo>
                      <a:pt x="19593" y="16599"/>
                      <a:pt x="19668" y="16625"/>
                      <a:pt x="19742" y="16625"/>
                    </a:cubicBezTo>
                    <a:cubicBezTo>
                      <a:pt x="19782" y="16625"/>
                      <a:pt x="19822" y="16617"/>
                      <a:pt x="19855" y="16601"/>
                    </a:cubicBezTo>
                    <a:cubicBezTo>
                      <a:pt x="19903" y="16577"/>
                      <a:pt x="19974" y="16553"/>
                      <a:pt x="19950" y="16458"/>
                    </a:cubicBezTo>
                    <a:cubicBezTo>
                      <a:pt x="19926" y="16269"/>
                      <a:pt x="19808" y="16103"/>
                      <a:pt x="19642" y="16008"/>
                    </a:cubicBezTo>
                    <a:cubicBezTo>
                      <a:pt x="19642" y="15723"/>
                      <a:pt x="19665" y="15462"/>
                      <a:pt x="19689" y="15201"/>
                    </a:cubicBezTo>
                    <a:cubicBezTo>
                      <a:pt x="20045" y="15083"/>
                      <a:pt x="20045" y="15083"/>
                      <a:pt x="19950" y="14845"/>
                    </a:cubicBezTo>
                    <a:cubicBezTo>
                      <a:pt x="19903" y="14727"/>
                      <a:pt x="19879" y="14632"/>
                      <a:pt x="19855" y="14513"/>
                    </a:cubicBezTo>
                    <a:cubicBezTo>
                      <a:pt x="19855" y="14466"/>
                      <a:pt x="19855" y="14395"/>
                      <a:pt x="19903" y="14347"/>
                    </a:cubicBezTo>
                    <a:cubicBezTo>
                      <a:pt x="19926" y="14312"/>
                      <a:pt x="19950" y="14294"/>
                      <a:pt x="19977" y="14294"/>
                    </a:cubicBezTo>
                    <a:cubicBezTo>
                      <a:pt x="20003" y="14294"/>
                      <a:pt x="20033" y="14312"/>
                      <a:pt x="20069" y="14347"/>
                    </a:cubicBezTo>
                    <a:cubicBezTo>
                      <a:pt x="20211" y="14727"/>
                      <a:pt x="20519" y="15035"/>
                      <a:pt x="20875" y="15201"/>
                    </a:cubicBezTo>
                    <a:cubicBezTo>
                      <a:pt x="21278" y="15438"/>
                      <a:pt x="21658" y="15699"/>
                      <a:pt x="22014" y="15984"/>
                    </a:cubicBezTo>
                    <a:cubicBezTo>
                      <a:pt x="22109" y="16055"/>
                      <a:pt x="22204" y="16103"/>
                      <a:pt x="22298" y="16150"/>
                    </a:cubicBezTo>
                    <a:cubicBezTo>
                      <a:pt x="22453" y="16304"/>
                      <a:pt x="22577" y="16381"/>
                      <a:pt x="22684" y="16381"/>
                    </a:cubicBezTo>
                    <a:cubicBezTo>
                      <a:pt x="22791" y="16381"/>
                      <a:pt x="22880" y="16304"/>
                      <a:pt x="22963" y="16150"/>
                    </a:cubicBezTo>
                    <a:cubicBezTo>
                      <a:pt x="23010" y="16055"/>
                      <a:pt x="23034" y="15936"/>
                      <a:pt x="23034" y="15842"/>
                    </a:cubicBezTo>
                    <a:cubicBezTo>
                      <a:pt x="23053" y="15783"/>
                      <a:pt x="23009" y="15741"/>
                      <a:pt x="22952" y="15741"/>
                    </a:cubicBezTo>
                    <a:cubicBezTo>
                      <a:pt x="22940" y="15741"/>
                      <a:pt x="22928" y="15743"/>
                      <a:pt x="22915" y="15747"/>
                    </a:cubicBezTo>
                    <a:cubicBezTo>
                      <a:pt x="22749" y="15794"/>
                      <a:pt x="22583" y="15865"/>
                      <a:pt x="22417" y="15913"/>
                    </a:cubicBezTo>
                    <a:lnTo>
                      <a:pt x="21350" y="15201"/>
                    </a:lnTo>
                    <a:cubicBezTo>
                      <a:pt x="20899" y="14940"/>
                      <a:pt x="20638" y="14513"/>
                      <a:pt x="20282" y="14181"/>
                    </a:cubicBezTo>
                    <a:cubicBezTo>
                      <a:pt x="20282" y="14157"/>
                      <a:pt x="20258" y="14134"/>
                      <a:pt x="20235" y="14110"/>
                    </a:cubicBezTo>
                    <a:cubicBezTo>
                      <a:pt x="20146" y="13950"/>
                      <a:pt x="20123" y="13910"/>
                      <a:pt x="20238" y="13910"/>
                    </a:cubicBezTo>
                    <a:cubicBezTo>
                      <a:pt x="20276" y="13910"/>
                      <a:pt x="20330" y="13914"/>
                      <a:pt x="20401" y="13920"/>
                    </a:cubicBezTo>
                    <a:lnTo>
                      <a:pt x="21563" y="14395"/>
                    </a:lnTo>
                    <a:cubicBezTo>
                      <a:pt x="21954" y="14612"/>
                      <a:pt x="22405" y="14730"/>
                      <a:pt x="22861" y="14730"/>
                    </a:cubicBezTo>
                    <a:cubicBezTo>
                      <a:pt x="22903" y="14730"/>
                      <a:pt x="22944" y="14729"/>
                      <a:pt x="22986" y="14727"/>
                    </a:cubicBezTo>
                    <a:cubicBezTo>
                      <a:pt x="23057" y="14774"/>
                      <a:pt x="23152" y="14774"/>
                      <a:pt x="23247" y="14798"/>
                    </a:cubicBezTo>
                    <a:cubicBezTo>
                      <a:pt x="23532" y="14774"/>
                      <a:pt x="23627" y="14656"/>
                      <a:pt x="23603" y="14371"/>
                    </a:cubicBezTo>
                    <a:cubicBezTo>
                      <a:pt x="23579" y="14252"/>
                      <a:pt x="23484" y="14205"/>
                      <a:pt x="23366" y="14205"/>
                    </a:cubicBezTo>
                    <a:cubicBezTo>
                      <a:pt x="23129" y="14205"/>
                      <a:pt x="23010" y="14395"/>
                      <a:pt x="22868" y="14490"/>
                    </a:cubicBezTo>
                    <a:cubicBezTo>
                      <a:pt x="22800" y="14506"/>
                      <a:pt x="22733" y="14514"/>
                      <a:pt x="22667" y="14514"/>
                    </a:cubicBezTo>
                    <a:cubicBezTo>
                      <a:pt x="22546" y="14514"/>
                      <a:pt x="22429" y="14488"/>
                      <a:pt x="22322" y="14442"/>
                    </a:cubicBezTo>
                    <a:cubicBezTo>
                      <a:pt x="22109" y="14323"/>
                      <a:pt x="21871" y="14229"/>
                      <a:pt x="21634" y="14134"/>
                    </a:cubicBezTo>
                    <a:cubicBezTo>
                      <a:pt x="21507" y="14061"/>
                      <a:pt x="21367" y="14030"/>
                      <a:pt x="21223" y="14030"/>
                    </a:cubicBezTo>
                    <a:cubicBezTo>
                      <a:pt x="21178" y="14030"/>
                      <a:pt x="21133" y="14033"/>
                      <a:pt x="21089" y="14039"/>
                    </a:cubicBezTo>
                    <a:cubicBezTo>
                      <a:pt x="20970" y="13991"/>
                      <a:pt x="20851" y="13944"/>
                      <a:pt x="20733" y="13873"/>
                    </a:cubicBezTo>
                    <a:cubicBezTo>
                      <a:pt x="20614" y="13825"/>
                      <a:pt x="20543" y="13707"/>
                      <a:pt x="20567" y="13588"/>
                    </a:cubicBezTo>
                    <a:lnTo>
                      <a:pt x="20994" y="13564"/>
                    </a:lnTo>
                    <a:cubicBezTo>
                      <a:pt x="21032" y="13581"/>
                      <a:pt x="21069" y="13587"/>
                      <a:pt x="21105" y="13587"/>
                    </a:cubicBezTo>
                    <a:cubicBezTo>
                      <a:pt x="21227" y="13587"/>
                      <a:pt x="21340" y="13517"/>
                      <a:pt x="21468" y="13517"/>
                    </a:cubicBezTo>
                    <a:cubicBezTo>
                      <a:pt x="21848" y="13446"/>
                      <a:pt x="22227" y="13470"/>
                      <a:pt x="22512" y="13232"/>
                    </a:cubicBezTo>
                    <a:cubicBezTo>
                      <a:pt x="22398" y="13209"/>
                      <a:pt x="22279" y="13199"/>
                      <a:pt x="22158" y="13199"/>
                    </a:cubicBezTo>
                    <a:cubicBezTo>
                      <a:pt x="21902" y="13199"/>
                      <a:pt x="21639" y="13247"/>
                      <a:pt x="21397" y="13327"/>
                    </a:cubicBezTo>
                    <a:cubicBezTo>
                      <a:pt x="21231" y="13327"/>
                      <a:pt x="21065" y="13327"/>
                      <a:pt x="20899" y="13398"/>
                    </a:cubicBezTo>
                    <a:cubicBezTo>
                      <a:pt x="20875" y="13386"/>
                      <a:pt x="20851" y="13381"/>
                      <a:pt x="20831" y="13381"/>
                    </a:cubicBezTo>
                    <a:cubicBezTo>
                      <a:pt x="20810" y="13381"/>
                      <a:pt x="20792" y="13386"/>
                      <a:pt x="20780" y="13398"/>
                    </a:cubicBezTo>
                    <a:cubicBezTo>
                      <a:pt x="20685" y="13327"/>
                      <a:pt x="20472" y="13280"/>
                      <a:pt x="20685" y="13137"/>
                    </a:cubicBezTo>
                    <a:cubicBezTo>
                      <a:pt x="20780" y="13066"/>
                      <a:pt x="20899" y="12971"/>
                      <a:pt x="20994" y="12900"/>
                    </a:cubicBezTo>
                    <a:cubicBezTo>
                      <a:pt x="21016" y="12913"/>
                      <a:pt x="21039" y="12919"/>
                      <a:pt x="21062" y="12919"/>
                    </a:cubicBezTo>
                    <a:cubicBezTo>
                      <a:pt x="21165" y="12919"/>
                      <a:pt x="21265" y="12803"/>
                      <a:pt x="21207" y="12687"/>
                    </a:cubicBezTo>
                    <a:cubicBezTo>
                      <a:pt x="21177" y="12627"/>
                      <a:pt x="21123" y="12601"/>
                      <a:pt x="21069" y="12601"/>
                    </a:cubicBezTo>
                    <a:cubicBezTo>
                      <a:pt x="20995" y="12601"/>
                      <a:pt x="20923" y="12651"/>
                      <a:pt x="20923" y="12734"/>
                    </a:cubicBezTo>
                    <a:cubicBezTo>
                      <a:pt x="20904" y="12728"/>
                      <a:pt x="20883" y="12725"/>
                      <a:pt x="20862" y="12725"/>
                    </a:cubicBezTo>
                    <a:cubicBezTo>
                      <a:pt x="20806" y="12725"/>
                      <a:pt x="20750" y="12747"/>
                      <a:pt x="20733" y="12782"/>
                    </a:cubicBezTo>
                    <a:cubicBezTo>
                      <a:pt x="20590" y="12876"/>
                      <a:pt x="20401" y="12900"/>
                      <a:pt x="20306" y="13043"/>
                    </a:cubicBezTo>
                    <a:cubicBezTo>
                      <a:pt x="20199" y="13096"/>
                      <a:pt x="20092" y="13163"/>
                      <a:pt x="19976" y="13163"/>
                    </a:cubicBezTo>
                    <a:cubicBezTo>
                      <a:pt x="19937" y="13163"/>
                      <a:pt x="19897" y="13155"/>
                      <a:pt x="19855" y="13137"/>
                    </a:cubicBezTo>
                    <a:cubicBezTo>
                      <a:pt x="19776" y="13095"/>
                      <a:pt x="19710" y="13077"/>
                      <a:pt x="19652" y="13077"/>
                    </a:cubicBezTo>
                    <a:cubicBezTo>
                      <a:pt x="19483" y="13077"/>
                      <a:pt x="19386" y="13227"/>
                      <a:pt x="19262" y="13351"/>
                    </a:cubicBezTo>
                    <a:cubicBezTo>
                      <a:pt x="18906" y="13232"/>
                      <a:pt x="18550" y="13114"/>
                      <a:pt x="18242" y="12924"/>
                    </a:cubicBezTo>
                    <a:lnTo>
                      <a:pt x="17957" y="12829"/>
                    </a:lnTo>
                    <a:cubicBezTo>
                      <a:pt x="17744" y="12680"/>
                      <a:pt x="17493" y="12588"/>
                      <a:pt x="17238" y="12588"/>
                    </a:cubicBezTo>
                    <a:cubicBezTo>
                      <a:pt x="17209" y="12588"/>
                      <a:pt x="17180" y="12589"/>
                      <a:pt x="17151" y="12592"/>
                    </a:cubicBezTo>
                    <a:cubicBezTo>
                      <a:pt x="17056" y="12426"/>
                      <a:pt x="16890" y="12331"/>
                      <a:pt x="16724" y="12283"/>
                    </a:cubicBezTo>
                    <a:cubicBezTo>
                      <a:pt x="16344" y="12141"/>
                      <a:pt x="15989" y="11928"/>
                      <a:pt x="15657" y="11714"/>
                    </a:cubicBezTo>
                    <a:lnTo>
                      <a:pt x="14613" y="10979"/>
                    </a:lnTo>
                    <a:lnTo>
                      <a:pt x="14399" y="10765"/>
                    </a:lnTo>
                    <a:lnTo>
                      <a:pt x="14423" y="10742"/>
                    </a:lnTo>
                    <a:cubicBezTo>
                      <a:pt x="14518" y="10315"/>
                      <a:pt x="14874" y="10172"/>
                      <a:pt x="15253" y="10101"/>
                    </a:cubicBezTo>
                    <a:cubicBezTo>
                      <a:pt x="15728" y="10006"/>
                      <a:pt x="16178" y="9864"/>
                      <a:pt x="16629" y="9698"/>
                    </a:cubicBezTo>
                    <a:cubicBezTo>
                      <a:pt x="17127" y="9532"/>
                      <a:pt x="17625" y="9318"/>
                      <a:pt x="18076" y="9010"/>
                    </a:cubicBezTo>
                    <a:cubicBezTo>
                      <a:pt x="18147" y="9010"/>
                      <a:pt x="18242" y="8986"/>
                      <a:pt x="18313" y="8939"/>
                    </a:cubicBezTo>
                    <a:cubicBezTo>
                      <a:pt x="18574" y="8749"/>
                      <a:pt x="18859" y="8583"/>
                      <a:pt x="19144" y="8441"/>
                    </a:cubicBezTo>
                    <a:cubicBezTo>
                      <a:pt x="19215" y="8417"/>
                      <a:pt x="19262" y="8322"/>
                      <a:pt x="19310" y="8251"/>
                    </a:cubicBezTo>
                    <a:lnTo>
                      <a:pt x="19310" y="8251"/>
                    </a:lnTo>
                    <a:cubicBezTo>
                      <a:pt x="19025" y="8275"/>
                      <a:pt x="18740" y="8370"/>
                      <a:pt x="18527" y="8583"/>
                    </a:cubicBezTo>
                    <a:cubicBezTo>
                      <a:pt x="18361" y="8702"/>
                      <a:pt x="18171" y="8796"/>
                      <a:pt x="18005" y="8868"/>
                    </a:cubicBezTo>
                    <a:cubicBezTo>
                      <a:pt x="17554" y="8891"/>
                      <a:pt x="17246" y="9152"/>
                      <a:pt x="16890" y="9342"/>
                    </a:cubicBezTo>
                    <a:cubicBezTo>
                      <a:pt x="16629" y="9484"/>
                      <a:pt x="16344" y="9579"/>
                      <a:pt x="16060" y="9650"/>
                    </a:cubicBezTo>
                    <a:cubicBezTo>
                      <a:pt x="15514" y="9769"/>
                      <a:pt x="14969" y="9935"/>
                      <a:pt x="14423" y="10077"/>
                    </a:cubicBezTo>
                    <a:lnTo>
                      <a:pt x="14067" y="9793"/>
                    </a:lnTo>
                    <a:cubicBezTo>
                      <a:pt x="14038" y="9677"/>
                      <a:pt x="13974" y="9641"/>
                      <a:pt x="13896" y="9641"/>
                    </a:cubicBezTo>
                    <a:cubicBezTo>
                      <a:pt x="13846" y="9641"/>
                      <a:pt x="13791" y="9656"/>
                      <a:pt x="13735" y="9674"/>
                    </a:cubicBezTo>
                    <a:cubicBezTo>
                      <a:pt x="13593" y="9722"/>
                      <a:pt x="13545" y="9840"/>
                      <a:pt x="13522" y="9959"/>
                    </a:cubicBezTo>
                    <a:cubicBezTo>
                      <a:pt x="13474" y="10006"/>
                      <a:pt x="13403" y="10054"/>
                      <a:pt x="13403" y="10101"/>
                    </a:cubicBezTo>
                    <a:cubicBezTo>
                      <a:pt x="13403" y="10315"/>
                      <a:pt x="13261" y="10410"/>
                      <a:pt x="13118" y="10528"/>
                    </a:cubicBezTo>
                    <a:cubicBezTo>
                      <a:pt x="11861" y="10884"/>
                      <a:pt x="10557" y="11169"/>
                      <a:pt x="9252" y="11358"/>
                    </a:cubicBezTo>
                    <a:cubicBezTo>
                      <a:pt x="9157" y="11358"/>
                      <a:pt x="9062" y="11382"/>
                      <a:pt x="8967" y="11406"/>
                    </a:cubicBezTo>
                    <a:lnTo>
                      <a:pt x="6145" y="12189"/>
                    </a:lnTo>
                    <a:cubicBezTo>
                      <a:pt x="6097" y="12165"/>
                      <a:pt x="6050" y="12165"/>
                      <a:pt x="6026" y="12117"/>
                    </a:cubicBezTo>
                    <a:cubicBezTo>
                      <a:pt x="6192" y="11738"/>
                      <a:pt x="6358" y="11335"/>
                      <a:pt x="6524" y="10931"/>
                    </a:cubicBezTo>
                    <a:cubicBezTo>
                      <a:pt x="6571" y="10481"/>
                      <a:pt x="6880" y="10125"/>
                      <a:pt x="6975" y="9674"/>
                    </a:cubicBezTo>
                    <a:cubicBezTo>
                      <a:pt x="7093" y="9271"/>
                      <a:pt x="7259" y="8868"/>
                      <a:pt x="7449" y="8464"/>
                    </a:cubicBezTo>
                    <a:cubicBezTo>
                      <a:pt x="7686" y="7919"/>
                      <a:pt x="7995" y="7397"/>
                      <a:pt x="8327" y="6899"/>
                    </a:cubicBezTo>
                    <a:cubicBezTo>
                      <a:pt x="8635" y="6377"/>
                      <a:pt x="9015" y="5950"/>
                      <a:pt x="9347" y="5476"/>
                    </a:cubicBezTo>
                    <a:cubicBezTo>
                      <a:pt x="9465" y="5286"/>
                      <a:pt x="9608" y="5143"/>
                      <a:pt x="9774" y="5025"/>
                    </a:cubicBezTo>
                    <a:cubicBezTo>
                      <a:pt x="9774" y="5049"/>
                      <a:pt x="9774" y="5072"/>
                      <a:pt x="9798" y="5096"/>
                    </a:cubicBezTo>
                    <a:cubicBezTo>
                      <a:pt x="9821" y="5215"/>
                      <a:pt x="9916" y="5310"/>
                      <a:pt x="10011" y="5333"/>
                    </a:cubicBezTo>
                    <a:lnTo>
                      <a:pt x="10414" y="5499"/>
                    </a:lnTo>
                    <a:cubicBezTo>
                      <a:pt x="10438" y="5594"/>
                      <a:pt x="10533" y="5689"/>
                      <a:pt x="10628" y="5713"/>
                    </a:cubicBezTo>
                    <a:cubicBezTo>
                      <a:pt x="10936" y="5808"/>
                      <a:pt x="11150" y="6069"/>
                      <a:pt x="11434" y="6211"/>
                    </a:cubicBezTo>
                    <a:cubicBezTo>
                      <a:pt x="11648" y="6330"/>
                      <a:pt x="11861" y="6424"/>
                      <a:pt x="12122" y="6472"/>
                    </a:cubicBezTo>
                    <a:cubicBezTo>
                      <a:pt x="12146" y="6519"/>
                      <a:pt x="12170" y="6590"/>
                      <a:pt x="12193" y="6662"/>
                    </a:cubicBezTo>
                    <a:cubicBezTo>
                      <a:pt x="12241" y="6780"/>
                      <a:pt x="12288" y="6875"/>
                      <a:pt x="12478" y="6875"/>
                    </a:cubicBezTo>
                    <a:cubicBezTo>
                      <a:pt x="12857" y="6828"/>
                      <a:pt x="12857" y="6851"/>
                      <a:pt x="12763" y="6424"/>
                    </a:cubicBezTo>
                    <a:lnTo>
                      <a:pt x="12976" y="6211"/>
                    </a:lnTo>
                    <a:cubicBezTo>
                      <a:pt x="13024" y="6140"/>
                      <a:pt x="13047" y="6069"/>
                      <a:pt x="12976" y="5974"/>
                    </a:cubicBezTo>
                    <a:cubicBezTo>
                      <a:pt x="12929" y="5903"/>
                      <a:pt x="12763" y="5760"/>
                      <a:pt x="12644" y="5665"/>
                    </a:cubicBezTo>
                    <a:cubicBezTo>
                      <a:pt x="12573" y="5594"/>
                      <a:pt x="12573" y="5476"/>
                      <a:pt x="12644" y="5428"/>
                    </a:cubicBezTo>
                    <a:cubicBezTo>
                      <a:pt x="12691" y="5357"/>
                      <a:pt x="12668" y="5286"/>
                      <a:pt x="12597" y="5286"/>
                    </a:cubicBezTo>
                    <a:cubicBezTo>
                      <a:pt x="12217" y="5238"/>
                      <a:pt x="11837" y="5215"/>
                      <a:pt x="11458" y="5167"/>
                    </a:cubicBezTo>
                    <a:cubicBezTo>
                      <a:pt x="11335" y="5121"/>
                      <a:pt x="11213" y="5095"/>
                      <a:pt x="11090" y="5095"/>
                    </a:cubicBezTo>
                    <a:cubicBezTo>
                      <a:pt x="11023" y="5095"/>
                      <a:pt x="10956" y="5103"/>
                      <a:pt x="10889" y="5120"/>
                    </a:cubicBezTo>
                    <a:cubicBezTo>
                      <a:pt x="10841" y="5072"/>
                      <a:pt x="10770" y="5049"/>
                      <a:pt x="10746" y="5001"/>
                    </a:cubicBezTo>
                    <a:cubicBezTo>
                      <a:pt x="10723" y="4954"/>
                      <a:pt x="10818" y="4906"/>
                      <a:pt x="10865" y="4906"/>
                    </a:cubicBezTo>
                    <a:cubicBezTo>
                      <a:pt x="11173" y="4883"/>
                      <a:pt x="11458" y="4788"/>
                      <a:pt x="11743" y="4622"/>
                    </a:cubicBezTo>
                    <a:cubicBezTo>
                      <a:pt x="11861" y="4574"/>
                      <a:pt x="11980" y="4550"/>
                      <a:pt x="12122" y="4503"/>
                    </a:cubicBezTo>
                    <a:cubicBezTo>
                      <a:pt x="12264" y="4550"/>
                      <a:pt x="12431" y="4574"/>
                      <a:pt x="12597" y="4622"/>
                    </a:cubicBezTo>
                    <a:cubicBezTo>
                      <a:pt x="12631" y="4625"/>
                      <a:pt x="12663" y="4627"/>
                      <a:pt x="12691" y="4627"/>
                    </a:cubicBezTo>
                    <a:cubicBezTo>
                      <a:pt x="12873" y="4627"/>
                      <a:pt x="12934" y="4547"/>
                      <a:pt x="13118" y="4218"/>
                    </a:cubicBezTo>
                    <a:cubicBezTo>
                      <a:pt x="12963" y="4210"/>
                      <a:pt x="12810" y="4198"/>
                      <a:pt x="12662" y="4198"/>
                    </a:cubicBezTo>
                    <a:cubicBezTo>
                      <a:pt x="12404" y="4198"/>
                      <a:pt x="12158" y="4234"/>
                      <a:pt x="11932" y="4384"/>
                    </a:cubicBezTo>
                    <a:cubicBezTo>
                      <a:pt x="11899" y="4368"/>
                      <a:pt x="11862" y="4360"/>
                      <a:pt x="11826" y="4360"/>
                    </a:cubicBezTo>
                    <a:cubicBezTo>
                      <a:pt x="11759" y="4360"/>
                      <a:pt x="11694" y="4386"/>
                      <a:pt x="11648" y="4432"/>
                    </a:cubicBezTo>
                    <a:cubicBezTo>
                      <a:pt x="11577" y="4432"/>
                      <a:pt x="11505" y="4456"/>
                      <a:pt x="11434" y="4479"/>
                    </a:cubicBezTo>
                    <a:cubicBezTo>
                      <a:pt x="11369" y="4473"/>
                      <a:pt x="11304" y="4470"/>
                      <a:pt x="11239" y="4470"/>
                    </a:cubicBezTo>
                    <a:cubicBezTo>
                      <a:pt x="11043" y="4470"/>
                      <a:pt x="10847" y="4497"/>
                      <a:pt x="10651" y="4550"/>
                    </a:cubicBezTo>
                    <a:cubicBezTo>
                      <a:pt x="10533" y="4527"/>
                      <a:pt x="10462" y="4456"/>
                      <a:pt x="10580" y="4337"/>
                    </a:cubicBezTo>
                    <a:cubicBezTo>
                      <a:pt x="10699" y="4242"/>
                      <a:pt x="10770" y="4195"/>
                      <a:pt x="10865" y="4100"/>
                    </a:cubicBezTo>
                    <a:lnTo>
                      <a:pt x="11411" y="3910"/>
                    </a:lnTo>
                    <a:lnTo>
                      <a:pt x="11909" y="3815"/>
                    </a:lnTo>
                    <a:cubicBezTo>
                      <a:pt x="12122" y="3791"/>
                      <a:pt x="12336" y="3744"/>
                      <a:pt x="12525" y="3625"/>
                    </a:cubicBezTo>
                    <a:lnTo>
                      <a:pt x="14020" y="2890"/>
                    </a:lnTo>
                    <a:cubicBezTo>
                      <a:pt x="14042" y="2892"/>
                      <a:pt x="14064" y="2893"/>
                      <a:pt x="14086" y="2893"/>
                    </a:cubicBezTo>
                    <a:cubicBezTo>
                      <a:pt x="14328" y="2893"/>
                      <a:pt x="14579" y="2777"/>
                      <a:pt x="14731" y="2582"/>
                    </a:cubicBezTo>
                    <a:cubicBezTo>
                      <a:pt x="14826" y="2487"/>
                      <a:pt x="14874" y="2368"/>
                      <a:pt x="14708" y="2297"/>
                    </a:cubicBezTo>
                    <a:cubicBezTo>
                      <a:pt x="14563" y="2152"/>
                      <a:pt x="14495" y="2095"/>
                      <a:pt x="14407" y="2095"/>
                    </a:cubicBezTo>
                    <a:cubicBezTo>
                      <a:pt x="14365" y="2095"/>
                      <a:pt x="14318" y="2108"/>
                      <a:pt x="14257" y="2131"/>
                    </a:cubicBezTo>
                    <a:cubicBezTo>
                      <a:pt x="14091" y="2226"/>
                      <a:pt x="14044" y="2392"/>
                      <a:pt x="13972" y="2534"/>
                    </a:cubicBezTo>
                    <a:cubicBezTo>
                      <a:pt x="13332" y="2914"/>
                      <a:pt x="12668" y="3222"/>
                      <a:pt x="11980" y="3436"/>
                    </a:cubicBezTo>
                    <a:lnTo>
                      <a:pt x="11980" y="3293"/>
                    </a:lnTo>
                    <a:lnTo>
                      <a:pt x="12027" y="3175"/>
                    </a:lnTo>
                    <a:cubicBezTo>
                      <a:pt x="12051" y="3127"/>
                      <a:pt x="12051" y="3103"/>
                      <a:pt x="12075" y="3056"/>
                    </a:cubicBezTo>
                    <a:cubicBezTo>
                      <a:pt x="12098" y="3032"/>
                      <a:pt x="12122" y="3009"/>
                      <a:pt x="12146" y="2961"/>
                    </a:cubicBezTo>
                    <a:cubicBezTo>
                      <a:pt x="12193" y="2914"/>
                      <a:pt x="12241" y="2890"/>
                      <a:pt x="12312" y="2866"/>
                    </a:cubicBezTo>
                    <a:lnTo>
                      <a:pt x="12454" y="2677"/>
                    </a:lnTo>
                    <a:cubicBezTo>
                      <a:pt x="12644" y="2510"/>
                      <a:pt x="12857" y="2368"/>
                      <a:pt x="13095" y="2273"/>
                    </a:cubicBezTo>
                    <a:cubicBezTo>
                      <a:pt x="13118" y="2250"/>
                      <a:pt x="13142" y="2202"/>
                      <a:pt x="13142" y="2178"/>
                    </a:cubicBezTo>
                    <a:cubicBezTo>
                      <a:pt x="13118" y="2131"/>
                      <a:pt x="13095" y="2083"/>
                      <a:pt x="13047" y="2060"/>
                    </a:cubicBezTo>
                    <a:cubicBezTo>
                      <a:pt x="12981" y="2038"/>
                      <a:pt x="12913" y="2027"/>
                      <a:pt x="12845" y="2027"/>
                    </a:cubicBezTo>
                    <a:cubicBezTo>
                      <a:pt x="12694" y="2027"/>
                      <a:pt x="12545" y="2080"/>
                      <a:pt x="12431" y="2178"/>
                    </a:cubicBezTo>
                    <a:lnTo>
                      <a:pt x="12241" y="2250"/>
                    </a:lnTo>
                    <a:cubicBezTo>
                      <a:pt x="12027" y="2416"/>
                      <a:pt x="11837" y="2534"/>
                      <a:pt x="11648" y="2724"/>
                    </a:cubicBezTo>
                    <a:cubicBezTo>
                      <a:pt x="11505" y="2819"/>
                      <a:pt x="11482" y="2985"/>
                      <a:pt x="11577" y="3127"/>
                    </a:cubicBezTo>
                    <a:lnTo>
                      <a:pt x="11292" y="3412"/>
                    </a:lnTo>
                    <a:lnTo>
                      <a:pt x="11292" y="3388"/>
                    </a:lnTo>
                    <a:cubicBezTo>
                      <a:pt x="11244" y="3293"/>
                      <a:pt x="11244" y="3198"/>
                      <a:pt x="11292" y="3103"/>
                    </a:cubicBezTo>
                    <a:cubicBezTo>
                      <a:pt x="11363" y="2985"/>
                      <a:pt x="11387" y="2843"/>
                      <a:pt x="11316" y="2724"/>
                    </a:cubicBezTo>
                    <a:cubicBezTo>
                      <a:pt x="11316" y="2700"/>
                      <a:pt x="11339" y="2653"/>
                      <a:pt x="11339" y="2605"/>
                    </a:cubicBezTo>
                    <a:cubicBezTo>
                      <a:pt x="11363" y="2534"/>
                      <a:pt x="11339" y="2463"/>
                      <a:pt x="11268" y="2439"/>
                    </a:cubicBezTo>
                    <a:cubicBezTo>
                      <a:pt x="11292" y="2344"/>
                      <a:pt x="11316" y="2226"/>
                      <a:pt x="11316" y="2131"/>
                    </a:cubicBezTo>
                    <a:cubicBezTo>
                      <a:pt x="11316" y="1894"/>
                      <a:pt x="11458" y="1704"/>
                      <a:pt x="11671" y="1633"/>
                    </a:cubicBezTo>
                    <a:cubicBezTo>
                      <a:pt x="11814" y="1609"/>
                      <a:pt x="11932" y="1538"/>
                      <a:pt x="12004" y="1419"/>
                    </a:cubicBezTo>
                    <a:cubicBezTo>
                      <a:pt x="12027" y="1396"/>
                      <a:pt x="12027" y="1348"/>
                      <a:pt x="12004" y="1301"/>
                    </a:cubicBezTo>
                    <a:cubicBezTo>
                      <a:pt x="11987" y="1284"/>
                      <a:pt x="11958" y="1267"/>
                      <a:pt x="11926" y="1267"/>
                    </a:cubicBezTo>
                    <a:cubicBezTo>
                      <a:pt x="11913" y="1267"/>
                      <a:pt x="11899" y="1270"/>
                      <a:pt x="11885" y="1277"/>
                    </a:cubicBezTo>
                    <a:cubicBezTo>
                      <a:pt x="11837" y="1301"/>
                      <a:pt x="11766" y="1324"/>
                      <a:pt x="11719" y="1372"/>
                    </a:cubicBezTo>
                    <a:cubicBezTo>
                      <a:pt x="11670" y="1388"/>
                      <a:pt x="11622" y="1426"/>
                      <a:pt x="11566" y="1426"/>
                    </a:cubicBezTo>
                    <a:cubicBezTo>
                      <a:pt x="11539" y="1426"/>
                      <a:pt x="11512" y="1418"/>
                      <a:pt x="11482" y="1396"/>
                    </a:cubicBezTo>
                    <a:cubicBezTo>
                      <a:pt x="11434" y="1206"/>
                      <a:pt x="11577" y="1040"/>
                      <a:pt x="11624" y="874"/>
                    </a:cubicBezTo>
                    <a:cubicBezTo>
                      <a:pt x="11648" y="850"/>
                      <a:pt x="11671" y="803"/>
                      <a:pt x="11695" y="779"/>
                    </a:cubicBezTo>
                    <a:cubicBezTo>
                      <a:pt x="12051" y="660"/>
                      <a:pt x="11885" y="352"/>
                      <a:pt x="11932" y="115"/>
                    </a:cubicBezTo>
                    <a:cubicBezTo>
                      <a:pt x="11932" y="44"/>
                      <a:pt x="11837" y="20"/>
                      <a:pt x="11790" y="20"/>
                    </a:cubicBezTo>
                    <a:cubicBezTo>
                      <a:pt x="11722" y="7"/>
                      <a:pt x="11662" y="0"/>
                      <a:pt x="1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2972925" y="474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2723850" y="5145375"/>
                <a:ext cx="178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454" extrusionOk="0">
                    <a:moveTo>
                      <a:pt x="523" y="0"/>
                    </a:moveTo>
                    <a:cubicBezTo>
                      <a:pt x="380" y="0"/>
                      <a:pt x="262" y="47"/>
                      <a:pt x="119" y="47"/>
                    </a:cubicBezTo>
                    <a:cubicBezTo>
                      <a:pt x="48" y="71"/>
                      <a:pt x="1" y="142"/>
                      <a:pt x="25" y="190"/>
                    </a:cubicBezTo>
                    <a:cubicBezTo>
                      <a:pt x="46" y="342"/>
                      <a:pt x="187" y="454"/>
                      <a:pt x="338" y="454"/>
                    </a:cubicBezTo>
                    <a:cubicBezTo>
                      <a:pt x="352" y="454"/>
                      <a:pt x="366" y="453"/>
                      <a:pt x="380" y="451"/>
                    </a:cubicBezTo>
                    <a:cubicBezTo>
                      <a:pt x="570" y="451"/>
                      <a:pt x="712" y="285"/>
                      <a:pt x="689" y="95"/>
                    </a:cubicBezTo>
                    <a:cubicBezTo>
                      <a:pt x="665" y="71"/>
                      <a:pt x="665" y="71"/>
                      <a:pt x="665" y="47"/>
                    </a:cubicBezTo>
                    <a:cubicBezTo>
                      <a:pt x="618" y="24"/>
                      <a:pt x="570" y="0"/>
                      <a:pt x="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2726825" y="4927350"/>
                <a:ext cx="166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65" extrusionOk="0">
                    <a:moveTo>
                      <a:pt x="240" y="0"/>
                    </a:moveTo>
                    <a:cubicBezTo>
                      <a:pt x="185" y="0"/>
                      <a:pt x="133" y="23"/>
                      <a:pt x="95" y="87"/>
                    </a:cubicBezTo>
                    <a:cubicBezTo>
                      <a:pt x="0" y="253"/>
                      <a:pt x="48" y="466"/>
                      <a:pt x="214" y="537"/>
                    </a:cubicBezTo>
                    <a:cubicBezTo>
                      <a:pt x="257" y="556"/>
                      <a:pt x="301" y="565"/>
                      <a:pt x="342" y="565"/>
                    </a:cubicBezTo>
                    <a:cubicBezTo>
                      <a:pt x="460" y="565"/>
                      <a:pt x="565" y="494"/>
                      <a:pt x="617" y="371"/>
                    </a:cubicBezTo>
                    <a:cubicBezTo>
                      <a:pt x="665" y="229"/>
                      <a:pt x="617" y="134"/>
                      <a:pt x="380" y="39"/>
                    </a:cubicBezTo>
                    <a:cubicBezTo>
                      <a:pt x="336" y="17"/>
                      <a:pt x="287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2734525" y="5170625"/>
                <a:ext cx="166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67" extrusionOk="0">
                    <a:moveTo>
                      <a:pt x="261" y="0"/>
                    </a:moveTo>
                    <a:cubicBezTo>
                      <a:pt x="175" y="0"/>
                      <a:pt x="89" y="48"/>
                      <a:pt x="25" y="129"/>
                    </a:cubicBezTo>
                    <a:cubicBezTo>
                      <a:pt x="25" y="152"/>
                      <a:pt x="1" y="200"/>
                      <a:pt x="25" y="247"/>
                    </a:cubicBezTo>
                    <a:cubicBezTo>
                      <a:pt x="72" y="342"/>
                      <a:pt x="119" y="461"/>
                      <a:pt x="262" y="461"/>
                    </a:cubicBezTo>
                    <a:cubicBezTo>
                      <a:pt x="285" y="465"/>
                      <a:pt x="309" y="467"/>
                      <a:pt x="332" y="467"/>
                    </a:cubicBezTo>
                    <a:cubicBezTo>
                      <a:pt x="456" y="467"/>
                      <a:pt x="585" y="414"/>
                      <a:pt x="665" y="295"/>
                    </a:cubicBezTo>
                    <a:cubicBezTo>
                      <a:pt x="665" y="271"/>
                      <a:pt x="665" y="247"/>
                      <a:pt x="665" y="224"/>
                    </a:cubicBezTo>
                    <a:cubicBezTo>
                      <a:pt x="618" y="105"/>
                      <a:pt x="523" y="57"/>
                      <a:pt x="380" y="34"/>
                    </a:cubicBezTo>
                    <a:cubicBezTo>
                      <a:pt x="342" y="11"/>
                      <a:pt x="302" y="0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2199625" y="4513675"/>
                <a:ext cx="507650" cy="770475"/>
              </a:xfrm>
              <a:custGeom>
                <a:avLst/>
                <a:gdLst/>
                <a:ahLst/>
                <a:cxnLst/>
                <a:rect l="l" t="t" r="r" b="b"/>
                <a:pathLst>
                  <a:path w="20306" h="30819" extrusionOk="0">
                    <a:moveTo>
                      <a:pt x="2444" y="4702"/>
                    </a:moveTo>
                    <a:lnTo>
                      <a:pt x="2444" y="4702"/>
                    </a:lnTo>
                    <a:cubicBezTo>
                      <a:pt x="2468" y="4726"/>
                      <a:pt x="2491" y="4750"/>
                      <a:pt x="2515" y="4797"/>
                    </a:cubicBezTo>
                    <a:cubicBezTo>
                      <a:pt x="2515" y="4811"/>
                      <a:pt x="2515" y="4821"/>
                      <a:pt x="2516" y="4829"/>
                    </a:cubicBezTo>
                    <a:lnTo>
                      <a:pt x="2516" y="4829"/>
                    </a:lnTo>
                    <a:cubicBezTo>
                      <a:pt x="2491" y="4799"/>
                      <a:pt x="2457" y="4754"/>
                      <a:pt x="2444" y="4702"/>
                    </a:cubicBezTo>
                    <a:close/>
                    <a:moveTo>
                      <a:pt x="2942" y="10016"/>
                    </a:moveTo>
                    <a:lnTo>
                      <a:pt x="2966" y="10063"/>
                    </a:lnTo>
                    <a:cubicBezTo>
                      <a:pt x="2942" y="10039"/>
                      <a:pt x="2942" y="10016"/>
                      <a:pt x="2942" y="10016"/>
                    </a:cubicBezTo>
                    <a:close/>
                    <a:moveTo>
                      <a:pt x="10424" y="1"/>
                    </a:moveTo>
                    <a:cubicBezTo>
                      <a:pt x="10338" y="1"/>
                      <a:pt x="10245" y="68"/>
                      <a:pt x="10224" y="171"/>
                    </a:cubicBezTo>
                    <a:cubicBezTo>
                      <a:pt x="10153" y="361"/>
                      <a:pt x="10272" y="575"/>
                      <a:pt x="10461" y="646"/>
                    </a:cubicBezTo>
                    <a:cubicBezTo>
                      <a:pt x="10580" y="717"/>
                      <a:pt x="10675" y="812"/>
                      <a:pt x="10746" y="930"/>
                    </a:cubicBezTo>
                    <a:cubicBezTo>
                      <a:pt x="10936" y="1310"/>
                      <a:pt x="11173" y="1690"/>
                      <a:pt x="11410" y="2045"/>
                    </a:cubicBezTo>
                    <a:cubicBezTo>
                      <a:pt x="11719" y="2615"/>
                      <a:pt x="12098" y="3113"/>
                      <a:pt x="12573" y="3516"/>
                    </a:cubicBezTo>
                    <a:cubicBezTo>
                      <a:pt x="12762" y="3872"/>
                      <a:pt x="13094" y="4062"/>
                      <a:pt x="13332" y="4346"/>
                    </a:cubicBezTo>
                    <a:cubicBezTo>
                      <a:pt x="13399" y="4572"/>
                      <a:pt x="13510" y="4776"/>
                      <a:pt x="13644" y="4959"/>
                    </a:cubicBezTo>
                    <a:lnTo>
                      <a:pt x="13644" y="4959"/>
                    </a:lnTo>
                    <a:cubicBezTo>
                      <a:pt x="13642" y="4961"/>
                      <a:pt x="13641" y="4962"/>
                      <a:pt x="13640" y="4963"/>
                    </a:cubicBezTo>
                    <a:cubicBezTo>
                      <a:pt x="13355" y="5627"/>
                      <a:pt x="13071" y="6291"/>
                      <a:pt x="12786" y="6956"/>
                    </a:cubicBezTo>
                    <a:cubicBezTo>
                      <a:pt x="12644" y="7311"/>
                      <a:pt x="12501" y="7667"/>
                      <a:pt x="12335" y="8023"/>
                    </a:cubicBezTo>
                    <a:cubicBezTo>
                      <a:pt x="12288" y="8118"/>
                      <a:pt x="12288" y="8236"/>
                      <a:pt x="12335" y="8331"/>
                    </a:cubicBezTo>
                    <a:cubicBezTo>
                      <a:pt x="12241" y="8663"/>
                      <a:pt x="12193" y="8996"/>
                      <a:pt x="12146" y="9351"/>
                    </a:cubicBezTo>
                    <a:cubicBezTo>
                      <a:pt x="12122" y="9399"/>
                      <a:pt x="12122" y="9446"/>
                      <a:pt x="12146" y="9494"/>
                    </a:cubicBezTo>
                    <a:cubicBezTo>
                      <a:pt x="12027" y="9660"/>
                      <a:pt x="12003" y="9849"/>
                      <a:pt x="12051" y="10039"/>
                    </a:cubicBezTo>
                    <a:cubicBezTo>
                      <a:pt x="11980" y="10348"/>
                      <a:pt x="11932" y="10632"/>
                      <a:pt x="11861" y="10941"/>
                    </a:cubicBezTo>
                    <a:cubicBezTo>
                      <a:pt x="11790" y="11059"/>
                      <a:pt x="11695" y="11202"/>
                      <a:pt x="11814" y="11344"/>
                    </a:cubicBezTo>
                    <a:cubicBezTo>
                      <a:pt x="11600" y="11842"/>
                      <a:pt x="11458" y="12364"/>
                      <a:pt x="11363" y="12886"/>
                    </a:cubicBezTo>
                    <a:cubicBezTo>
                      <a:pt x="11244" y="13408"/>
                      <a:pt x="11149" y="13953"/>
                      <a:pt x="11078" y="14475"/>
                    </a:cubicBezTo>
                    <a:cubicBezTo>
                      <a:pt x="10960" y="15068"/>
                      <a:pt x="10817" y="15661"/>
                      <a:pt x="10628" y="16230"/>
                    </a:cubicBezTo>
                    <a:cubicBezTo>
                      <a:pt x="10509" y="16230"/>
                      <a:pt x="10485" y="16254"/>
                      <a:pt x="10580" y="16325"/>
                    </a:cubicBezTo>
                    <a:lnTo>
                      <a:pt x="10461" y="16562"/>
                    </a:lnTo>
                    <a:cubicBezTo>
                      <a:pt x="10367" y="16634"/>
                      <a:pt x="10295" y="16681"/>
                      <a:pt x="10224" y="16776"/>
                    </a:cubicBezTo>
                    <a:cubicBezTo>
                      <a:pt x="10129" y="16895"/>
                      <a:pt x="10082" y="17061"/>
                      <a:pt x="10248" y="17179"/>
                    </a:cubicBezTo>
                    <a:cubicBezTo>
                      <a:pt x="10485" y="17298"/>
                      <a:pt x="10390" y="17511"/>
                      <a:pt x="10438" y="17677"/>
                    </a:cubicBezTo>
                    <a:cubicBezTo>
                      <a:pt x="10295" y="17986"/>
                      <a:pt x="10224" y="18294"/>
                      <a:pt x="10248" y="18626"/>
                    </a:cubicBezTo>
                    <a:lnTo>
                      <a:pt x="10248" y="20002"/>
                    </a:lnTo>
                    <a:cubicBezTo>
                      <a:pt x="10201" y="20073"/>
                      <a:pt x="10201" y="20192"/>
                      <a:pt x="10248" y="20287"/>
                    </a:cubicBezTo>
                    <a:cubicBezTo>
                      <a:pt x="10224" y="20310"/>
                      <a:pt x="10224" y="20358"/>
                      <a:pt x="10248" y="20382"/>
                    </a:cubicBezTo>
                    <a:cubicBezTo>
                      <a:pt x="10224" y="20809"/>
                      <a:pt x="10201" y="21212"/>
                      <a:pt x="10177" y="21639"/>
                    </a:cubicBezTo>
                    <a:cubicBezTo>
                      <a:pt x="10201" y="21686"/>
                      <a:pt x="10224" y="21734"/>
                      <a:pt x="10224" y="21805"/>
                    </a:cubicBezTo>
                    <a:cubicBezTo>
                      <a:pt x="10201" y="22137"/>
                      <a:pt x="10177" y="22445"/>
                      <a:pt x="10153" y="22754"/>
                    </a:cubicBezTo>
                    <a:cubicBezTo>
                      <a:pt x="10177" y="22967"/>
                      <a:pt x="10106" y="23181"/>
                      <a:pt x="10011" y="23370"/>
                    </a:cubicBezTo>
                    <a:lnTo>
                      <a:pt x="9133" y="22279"/>
                    </a:lnTo>
                    <a:lnTo>
                      <a:pt x="8255" y="21117"/>
                    </a:lnTo>
                    <a:cubicBezTo>
                      <a:pt x="7828" y="20429"/>
                      <a:pt x="7402" y="19765"/>
                      <a:pt x="6975" y="19077"/>
                    </a:cubicBezTo>
                    <a:cubicBezTo>
                      <a:pt x="6951" y="19053"/>
                      <a:pt x="6903" y="19029"/>
                      <a:pt x="6880" y="19006"/>
                    </a:cubicBezTo>
                    <a:cubicBezTo>
                      <a:pt x="6595" y="18365"/>
                      <a:pt x="6334" y="17749"/>
                      <a:pt x="6049" y="17108"/>
                    </a:cubicBezTo>
                    <a:cubicBezTo>
                      <a:pt x="5812" y="16539"/>
                      <a:pt x="5646" y="15969"/>
                      <a:pt x="5504" y="15376"/>
                    </a:cubicBezTo>
                    <a:cubicBezTo>
                      <a:pt x="5338" y="14641"/>
                      <a:pt x="5290" y="13906"/>
                      <a:pt x="5077" y="13194"/>
                    </a:cubicBezTo>
                    <a:cubicBezTo>
                      <a:pt x="5148" y="13028"/>
                      <a:pt x="5148" y="12862"/>
                      <a:pt x="5077" y="12696"/>
                    </a:cubicBezTo>
                    <a:cubicBezTo>
                      <a:pt x="5006" y="12411"/>
                      <a:pt x="5053" y="12103"/>
                      <a:pt x="5195" y="11842"/>
                    </a:cubicBezTo>
                    <a:cubicBezTo>
                      <a:pt x="5290" y="11700"/>
                      <a:pt x="5362" y="11534"/>
                      <a:pt x="5385" y="11344"/>
                    </a:cubicBezTo>
                    <a:cubicBezTo>
                      <a:pt x="5480" y="11083"/>
                      <a:pt x="5694" y="10917"/>
                      <a:pt x="5978" y="10893"/>
                    </a:cubicBezTo>
                    <a:cubicBezTo>
                      <a:pt x="6358" y="10822"/>
                      <a:pt x="6737" y="10727"/>
                      <a:pt x="7117" y="10632"/>
                    </a:cubicBezTo>
                    <a:cubicBezTo>
                      <a:pt x="7164" y="10609"/>
                      <a:pt x="7212" y="10585"/>
                      <a:pt x="7283" y="10561"/>
                    </a:cubicBezTo>
                    <a:cubicBezTo>
                      <a:pt x="7923" y="10443"/>
                      <a:pt x="8493" y="10016"/>
                      <a:pt x="8825" y="9446"/>
                    </a:cubicBezTo>
                    <a:cubicBezTo>
                      <a:pt x="8896" y="9304"/>
                      <a:pt x="8967" y="9185"/>
                      <a:pt x="9015" y="9043"/>
                    </a:cubicBezTo>
                    <a:cubicBezTo>
                      <a:pt x="9323" y="8948"/>
                      <a:pt x="9655" y="8972"/>
                      <a:pt x="9797" y="8663"/>
                    </a:cubicBezTo>
                    <a:cubicBezTo>
                      <a:pt x="9867" y="8690"/>
                      <a:pt x="9927" y="8706"/>
                      <a:pt x="9977" y="8706"/>
                    </a:cubicBezTo>
                    <a:cubicBezTo>
                      <a:pt x="10064" y="8706"/>
                      <a:pt x="10123" y="8656"/>
                      <a:pt x="10153" y="8521"/>
                    </a:cubicBezTo>
                    <a:cubicBezTo>
                      <a:pt x="10201" y="8379"/>
                      <a:pt x="10153" y="8213"/>
                      <a:pt x="10058" y="8094"/>
                    </a:cubicBezTo>
                    <a:cubicBezTo>
                      <a:pt x="9987" y="7976"/>
                      <a:pt x="9821" y="7904"/>
                      <a:pt x="9655" y="7904"/>
                    </a:cubicBezTo>
                    <a:lnTo>
                      <a:pt x="9418" y="7976"/>
                    </a:lnTo>
                    <a:cubicBezTo>
                      <a:pt x="9133" y="8047"/>
                      <a:pt x="8920" y="8284"/>
                      <a:pt x="8920" y="8569"/>
                    </a:cubicBezTo>
                    <a:cubicBezTo>
                      <a:pt x="8920" y="8711"/>
                      <a:pt x="8920" y="8830"/>
                      <a:pt x="8896" y="8972"/>
                    </a:cubicBezTo>
                    <a:cubicBezTo>
                      <a:pt x="8445" y="9589"/>
                      <a:pt x="7852" y="10087"/>
                      <a:pt x="7164" y="10443"/>
                    </a:cubicBezTo>
                    <a:cubicBezTo>
                      <a:pt x="7117" y="10443"/>
                      <a:pt x="7069" y="10419"/>
                      <a:pt x="7046" y="10419"/>
                    </a:cubicBezTo>
                    <a:cubicBezTo>
                      <a:pt x="6975" y="10443"/>
                      <a:pt x="6927" y="10466"/>
                      <a:pt x="6880" y="10490"/>
                    </a:cubicBezTo>
                    <a:cubicBezTo>
                      <a:pt x="6808" y="10514"/>
                      <a:pt x="6737" y="10514"/>
                      <a:pt x="6666" y="10537"/>
                    </a:cubicBezTo>
                    <a:cubicBezTo>
                      <a:pt x="6595" y="10537"/>
                      <a:pt x="6500" y="10514"/>
                      <a:pt x="6405" y="10490"/>
                    </a:cubicBezTo>
                    <a:cubicBezTo>
                      <a:pt x="6334" y="10466"/>
                      <a:pt x="6287" y="10419"/>
                      <a:pt x="6310" y="10348"/>
                    </a:cubicBezTo>
                    <a:cubicBezTo>
                      <a:pt x="6405" y="10158"/>
                      <a:pt x="6476" y="9968"/>
                      <a:pt x="6548" y="9778"/>
                    </a:cubicBezTo>
                    <a:cubicBezTo>
                      <a:pt x="6927" y="9494"/>
                      <a:pt x="7235" y="9114"/>
                      <a:pt x="7449" y="8711"/>
                    </a:cubicBezTo>
                    <a:cubicBezTo>
                      <a:pt x="7615" y="8403"/>
                      <a:pt x="7947" y="8213"/>
                      <a:pt x="7971" y="7810"/>
                    </a:cubicBezTo>
                    <a:cubicBezTo>
                      <a:pt x="7948" y="7804"/>
                      <a:pt x="7926" y="7801"/>
                      <a:pt x="7904" y="7801"/>
                    </a:cubicBezTo>
                    <a:cubicBezTo>
                      <a:pt x="7834" y="7801"/>
                      <a:pt x="7770" y="7832"/>
                      <a:pt x="7734" y="7904"/>
                    </a:cubicBezTo>
                    <a:cubicBezTo>
                      <a:pt x="7307" y="8474"/>
                      <a:pt x="6880" y="9043"/>
                      <a:pt x="6476" y="9612"/>
                    </a:cubicBezTo>
                    <a:cubicBezTo>
                      <a:pt x="6463" y="9608"/>
                      <a:pt x="6450" y="9606"/>
                      <a:pt x="6438" y="9606"/>
                    </a:cubicBezTo>
                    <a:cubicBezTo>
                      <a:pt x="6381" y="9606"/>
                      <a:pt x="6330" y="9645"/>
                      <a:pt x="6310" y="9683"/>
                    </a:cubicBezTo>
                    <a:cubicBezTo>
                      <a:pt x="6168" y="9897"/>
                      <a:pt x="6049" y="10110"/>
                      <a:pt x="5765" y="10158"/>
                    </a:cubicBezTo>
                    <a:lnTo>
                      <a:pt x="5883" y="9826"/>
                    </a:lnTo>
                    <a:cubicBezTo>
                      <a:pt x="5869" y="9715"/>
                      <a:pt x="5864" y="9669"/>
                      <a:pt x="5823" y="9669"/>
                    </a:cubicBezTo>
                    <a:cubicBezTo>
                      <a:pt x="5795" y="9669"/>
                      <a:pt x="5748" y="9692"/>
                      <a:pt x="5670" y="9731"/>
                    </a:cubicBezTo>
                    <a:cubicBezTo>
                      <a:pt x="5646" y="9755"/>
                      <a:pt x="5622" y="9778"/>
                      <a:pt x="5599" y="9802"/>
                    </a:cubicBezTo>
                    <a:cubicBezTo>
                      <a:pt x="5551" y="9778"/>
                      <a:pt x="5528" y="9778"/>
                      <a:pt x="5504" y="9755"/>
                    </a:cubicBezTo>
                    <a:cubicBezTo>
                      <a:pt x="5528" y="9683"/>
                      <a:pt x="5551" y="9612"/>
                      <a:pt x="5575" y="9541"/>
                    </a:cubicBezTo>
                    <a:lnTo>
                      <a:pt x="6405" y="7620"/>
                    </a:lnTo>
                    <a:cubicBezTo>
                      <a:pt x="6476" y="7501"/>
                      <a:pt x="6500" y="7335"/>
                      <a:pt x="6453" y="7193"/>
                    </a:cubicBezTo>
                    <a:lnTo>
                      <a:pt x="6903" y="6102"/>
                    </a:lnTo>
                    <a:cubicBezTo>
                      <a:pt x="7046" y="5983"/>
                      <a:pt x="7188" y="5888"/>
                      <a:pt x="7212" y="5698"/>
                    </a:cubicBezTo>
                    <a:cubicBezTo>
                      <a:pt x="7283" y="5556"/>
                      <a:pt x="7330" y="5414"/>
                      <a:pt x="7378" y="5271"/>
                    </a:cubicBezTo>
                    <a:cubicBezTo>
                      <a:pt x="7402" y="5200"/>
                      <a:pt x="7307" y="5129"/>
                      <a:pt x="7212" y="5129"/>
                    </a:cubicBezTo>
                    <a:cubicBezTo>
                      <a:pt x="7189" y="5123"/>
                      <a:pt x="7171" y="5120"/>
                      <a:pt x="7156" y="5120"/>
                    </a:cubicBezTo>
                    <a:cubicBezTo>
                      <a:pt x="7108" y="5120"/>
                      <a:pt x="7099" y="5151"/>
                      <a:pt x="7117" y="5224"/>
                    </a:cubicBezTo>
                    <a:cubicBezTo>
                      <a:pt x="7082" y="5294"/>
                      <a:pt x="7027" y="5312"/>
                      <a:pt x="6965" y="5312"/>
                    </a:cubicBezTo>
                    <a:cubicBezTo>
                      <a:pt x="6898" y="5312"/>
                      <a:pt x="6821" y="5290"/>
                      <a:pt x="6751" y="5290"/>
                    </a:cubicBezTo>
                    <a:cubicBezTo>
                      <a:pt x="6712" y="5290"/>
                      <a:pt x="6675" y="5297"/>
                      <a:pt x="6642" y="5319"/>
                    </a:cubicBezTo>
                    <a:cubicBezTo>
                      <a:pt x="6690" y="5580"/>
                      <a:pt x="6737" y="5817"/>
                      <a:pt x="6785" y="6054"/>
                    </a:cubicBezTo>
                    <a:cubicBezTo>
                      <a:pt x="6666" y="6339"/>
                      <a:pt x="6500" y="6623"/>
                      <a:pt x="6310" y="6884"/>
                    </a:cubicBezTo>
                    <a:cubicBezTo>
                      <a:pt x="6097" y="7098"/>
                      <a:pt x="5978" y="7430"/>
                      <a:pt x="6049" y="7738"/>
                    </a:cubicBezTo>
                    <a:cubicBezTo>
                      <a:pt x="5836" y="7928"/>
                      <a:pt x="5670" y="8189"/>
                      <a:pt x="5599" y="8450"/>
                    </a:cubicBezTo>
                    <a:cubicBezTo>
                      <a:pt x="5528" y="8711"/>
                      <a:pt x="5385" y="8924"/>
                      <a:pt x="5172" y="9067"/>
                    </a:cubicBezTo>
                    <a:cubicBezTo>
                      <a:pt x="5077" y="9043"/>
                      <a:pt x="5006" y="9019"/>
                      <a:pt x="4911" y="8972"/>
                    </a:cubicBezTo>
                    <a:cubicBezTo>
                      <a:pt x="4958" y="8877"/>
                      <a:pt x="4958" y="8758"/>
                      <a:pt x="4887" y="8687"/>
                    </a:cubicBezTo>
                    <a:cubicBezTo>
                      <a:pt x="4911" y="8569"/>
                      <a:pt x="4935" y="8426"/>
                      <a:pt x="4911" y="8308"/>
                    </a:cubicBezTo>
                    <a:cubicBezTo>
                      <a:pt x="4840" y="8047"/>
                      <a:pt x="5077" y="7762"/>
                      <a:pt x="4816" y="7525"/>
                    </a:cubicBezTo>
                    <a:cubicBezTo>
                      <a:pt x="4602" y="7762"/>
                      <a:pt x="4697" y="8070"/>
                      <a:pt x="4626" y="8331"/>
                    </a:cubicBezTo>
                    <a:cubicBezTo>
                      <a:pt x="4579" y="8569"/>
                      <a:pt x="4555" y="8830"/>
                      <a:pt x="4555" y="9090"/>
                    </a:cubicBezTo>
                    <a:lnTo>
                      <a:pt x="4318" y="8996"/>
                    </a:lnTo>
                    <a:cubicBezTo>
                      <a:pt x="3986" y="8497"/>
                      <a:pt x="3820" y="7928"/>
                      <a:pt x="3464" y="7454"/>
                    </a:cubicBezTo>
                    <a:cubicBezTo>
                      <a:pt x="3416" y="7383"/>
                      <a:pt x="3393" y="7311"/>
                      <a:pt x="3369" y="7216"/>
                    </a:cubicBezTo>
                    <a:lnTo>
                      <a:pt x="2966" y="6173"/>
                    </a:lnTo>
                    <a:cubicBezTo>
                      <a:pt x="2847" y="5936"/>
                      <a:pt x="2847" y="5698"/>
                      <a:pt x="2895" y="5461"/>
                    </a:cubicBezTo>
                    <a:lnTo>
                      <a:pt x="2871" y="5176"/>
                    </a:lnTo>
                    <a:cubicBezTo>
                      <a:pt x="3084" y="4987"/>
                      <a:pt x="3084" y="4963"/>
                      <a:pt x="2918" y="4750"/>
                    </a:cubicBezTo>
                    <a:cubicBezTo>
                      <a:pt x="2900" y="4638"/>
                      <a:pt x="2837" y="4599"/>
                      <a:pt x="2754" y="4599"/>
                    </a:cubicBezTo>
                    <a:cubicBezTo>
                      <a:pt x="2731" y="4599"/>
                      <a:pt x="2707" y="4602"/>
                      <a:pt x="2681" y="4607"/>
                    </a:cubicBezTo>
                    <a:cubicBezTo>
                      <a:pt x="2586" y="4631"/>
                      <a:pt x="2515" y="4655"/>
                      <a:pt x="2444" y="4702"/>
                    </a:cubicBezTo>
                    <a:cubicBezTo>
                      <a:pt x="2112" y="4868"/>
                      <a:pt x="2041" y="4963"/>
                      <a:pt x="2230" y="5200"/>
                    </a:cubicBezTo>
                    <a:cubicBezTo>
                      <a:pt x="2325" y="5319"/>
                      <a:pt x="2444" y="5414"/>
                      <a:pt x="2562" y="5509"/>
                    </a:cubicBezTo>
                    <a:cubicBezTo>
                      <a:pt x="2657" y="6196"/>
                      <a:pt x="2847" y="6861"/>
                      <a:pt x="3084" y="7525"/>
                    </a:cubicBezTo>
                    <a:cubicBezTo>
                      <a:pt x="3250" y="7928"/>
                      <a:pt x="3416" y="8355"/>
                      <a:pt x="3582" y="8782"/>
                    </a:cubicBezTo>
                    <a:cubicBezTo>
                      <a:pt x="3654" y="8924"/>
                      <a:pt x="3654" y="9114"/>
                      <a:pt x="3559" y="9256"/>
                    </a:cubicBezTo>
                    <a:lnTo>
                      <a:pt x="3369" y="9328"/>
                    </a:lnTo>
                    <a:cubicBezTo>
                      <a:pt x="2847" y="9185"/>
                      <a:pt x="2515" y="8782"/>
                      <a:pt x="2112" y="8474"/>
                    </a:cubicBezTo>
                    <a:cubicBezTo>
                      <a:pt x="1637" y="8070"/>
                      <a:pt x="1234" y="7549"/>
                      <a:pt x="997" y="6979"/>
                    </a:cubicBezTo>
                    <a:cubicBezTo>
                      <a:pt x="949" y="6884"/>
                      <a:pt x="902" y="6813"/>
                      <a:pt x="831" y="6742"/>
                    </a:cubicBezTo>
                    <a:lnTo>
                      <a:pt x="902" y="6623"/>
                    </a:lnTo>
                    <a:cubicBezTo>
                      <a:pt x="1115" y="6552"/>
                      <a:pt x="1210" y="6339"/>
                      <a:pt x="1115" y="6149"/>
                    </a:cubicBezTo>
                    <a:cubicBezTo>
                      <a:pt x="1115" y="6102"/>
                      <a:pt x="1115" y="6054"/>
                      <a:pt x="1115" y="6007"/>
                    </a:cubicBezTo>
                    <a:cubicBezTo>
                      <a:pt x="1187" y="5936"/>
                      <a:pt x="1187" y="5793"/>
                      <a:pt x="1092" y="5746"/>
                    </a:cubicBezTo>
                    <a:cubicBezTo>
                      <a:pt x="1092" y="5580"/>
                      <a:pt x="973" y="5532"/>
                      <a:pt x="831" y="5532"/>
                    </a:cubicBezTo>
                    <a:cubicBezTo>
                      <a:pt x="736" y="5556"/>
                      <a:pt x="641" y="5580"/>
                      <a:pt x="546" y="5627"/>
                    </a:cubicBezTo>
                    <a:cubicBezTo>
                      <a:pt x="528" y="5621"/>
                      <a:pt x="509" y="5618"/>
                      <a:pt x="490" y="5618"/>
                    </a:cubicBezTo>
                    <a:cubicBezTo>
                      <a:pt x="432" y="5618"/>
                      <a:pt x="374" y="5645"/>
                      <a:pt x="356" y="5698"/>
                    </a:cubicBezTo>
                    <a:cubicBezTo>
                      <a:pt x="167" y="5722"/>
                      <a:pt x="167" y="5817"/>
                      <a:pt x="214" y="5959"/>
                    </a:cubicBezTo>
                    <a:cubicBezTo>
                      <a:pt x="262" y="6220"/>
                      <a:pt x="522" y="6386"/>
                      <a:pt x="546" y="6647"/>
                    </a:cubicBezTo>
                    <a:cubicBezTo>
                      <a:pt x="831" y="7572"/>
                      <a:pt x="1495" y="8236"/>
                      <a:pt x="2183" y="8877"/>
                    </a:cubicBezTo>
                    <a:cubicBezTo>
                      <a:pt x="2491" y="9185"/>
                      <a:pt x="2871" y="9446"/>
                      <a:pt x="3274" y="9589"/>
                    </a:cubicBezTo>
                    <a:cubicBezTo>
                      <a:pt x="3369" y="9660"/>
                      <a:pt x="3464" y="9755"/>
                      <a:pt x="3559" y="9849"/>
                    </a:cubicBezTo>
                    <a:cubicBezTo>
                      <a:pt x="3677" y="9921"/>
                      <a:pt x="3772" y="10039"/>
                      <a:pt x="3772" y="10205"/>
                    </a:cubicBezTo>
                    <a:cubicBezTo>
                      <a:pt x="3488" y="10205"/>
                      <a:pt x="3203" y="10134"/>
                      <a:pt x="2942" y="10016"/>
                    </a:cubicBezTo>
                    <a:lnTo>
                      <a:pt x="2800" y="9944"/>
                    </a:lnTo>
                    <a:lnTo>
                      <a:pt x="2539" y="9849"/>
                    </a:lnTo>
                    <a:cubicBezTo>
                      <a:pt x="2135" y="9612"/>
                      <a:pt x="1732" y="9375"/>
                      <a:pt x="1353" y="9114"/>
                    </a:cubicBezTo>
                    <a:cubicBezTo>
                      <a:pt x="1021" y="8901"/>
                      <a:pt x="736" y="8616"/>
                      <a:pt x="522" y="8308"/>
                    </a:cubicBezTo>
                    <a:cubicBezTo>
                      <a:pt x="404" y="8094"/>
                      <a:pt x="238" y="7952"/>
                      <a:pt x="48" y="7833"/>
                    </a:cubicBezTo>
                    <a:cubicBezTo>
                      <a:pt x="48" y="7881"/>
                      <a:pt x="1" y="7976"/>
                      <a:pt x="24" y="8023"/>
                    </a:cubicBezTo>
                    <a:cubicBezTo>
                      <a:pt x="309" y="8426"/>
                      <a:pt x="428" y="8948"/>
                      <a:pt x="878" y="9256"/>
                    </a:cubicBezTo>
                    <a:cubicBezTo>
                      <a:pt x="1139" y="9399"/>
                      <a:pt x="1400" y="9517"/>
                      <a:pt x="1685" y="9636"/>
                    </a:cubicBezTo>
                    <a:cubicBezTo>
                      <a:pt x="2159" y="9849"/>
                      <a:pt x="2586" y="10182"/>
                      <a:pt x="3108" y="10348"/>
                    </a:cubicBezTo>
                    <a:lnTo>
                      <a:pt x="4247" y="10822"/>
                    </a:lnTo>
                    <a:cubicBezTo>
                      <a:pt x="4247" y="10869"/>
                      <a:pt x="4247" y="10917"/>
                      <a:pt x="4247" y="10964"/>
                    </a:cubicBezTo>
                    <a:cubicBezTo>
                      <a:pt x="4104" y="11202"/>
                      <a:pt x="4270" y="11391"/>
                      <a:pt x="4389" y="11581"/>
                    </a:cubicBezTo>
                    <a:cubicBezTo>
                      <a:pt x="4413" y="11747"/>
                      <a:pt x="4555" y="11866"/>
                      <a:pt x="4650" y="11984"/>
                    </a:cubicBezTo>
                    <a:cubicBezTo>
                      <a:pt x="4602" y="12388"/>
                      <a:pt x="4768" y="12767"/>
                      <a:pt x="4768" y="13147"/>
                    </a:cubicBezTo>
                    <a:cubicBezTo>
                      <a:pt x="4840" y="13313"/>
                      <a:pt x="4863" y="13455"/>
                      <a:pt x="4863" y="13597"/>
                    </a:cubicBezTo>
                    <a:cubicBezTo>
                      <a:pt x="4863" y="14356"/>
                      <a:pt x="5006" y="15092"/>
                      <a:pt x="5290" y="15780"/>
                    </a:cubicBezTo>
                    <a:cubicBezTo>
                      <a:pt x="5409" y="16159"/>
                      <a:pt x="5528" y="16562"/>
                      <a:pt x="5646" y="16966"/>
                    </a:cubicBezTo>
                    <a:cubicBezTo>
                      <a:pt x="5883" y="17630"/>
                      <a:pt x="6168" y="18270"/>
                      <a:pt x="6524" y="18887"/>
                    </a:cubicBezTo>
                    <a:cubicBezTo>
                      <a:pt x="6548" y="18935"/>
                      <a:pt x="6642" y="18958"/>
                      <a:pt x="6690" y="19006"/>
                    </a:cubicBezTo>
                    <a:cubicBezTo>
                      <a:pt x="6927" y="19860"/>
                      <a:pt x="7473" y="20548"/>
                      <a:pt x="8042" y="21236"/>
                    </a:cubicBezTo>
                    <a:cubicBezTo>
                      <a:pt x="8066" y="21473"/>
                      <a:pt x="8184" y="21662"/>
                      <a:pt x="8327" y="21829"/>
                    </a:cubicBezTo>
                    <a:cubicBezTo>
                      <a:pt x="8516" y="22042"/>
                      <a:pt x="8706" y="22232"/>
                      <a:pt x="8872" y="22445"/>
                    </a:cubicBezTo>
                    <a:cubicBezTo>
                      <a:pt x="9062" y="22706"/>
                      <a:pt x="9204" y="22991"/>
                      <a:pt x="9323" y="23299"/>
                    </a:cubicBezTo>
                    <a:cubicBezTo>
                      <a:pt x="9347" y="23442"/>
                      <a:pt x="9441" y="23536"/>
                      <a:pt x="9584" y="23608"/>
                    </a:cubicBezTo>
                    <a:cubicBezTo>
                      <a:pt x="9560" y="23679"/>
                      <a:pt x="9584" y="23750"/>
                      <a:pt x="9631" y="23774"/>
                    </a:cubicBezTo>
                    <a:cubicBezTo>
                      <a:pt x="9631" y="23821"/>
                      <a:pt x="9655" y="23869"/>
                      <a:pt x="9655" y="23892"/>
                    </a:cubicBezTo>
                    <a:cubicBezTo>
                      <a:pt x="9702" y="24035"/>
                      <a:pt x="9726" y="24177"/>
                      <a:pt x="9774" y="24343"/>
                    </a:cubicBezTo>
                    <a:cubicBezTo>
                      <a:pt x="9774" y="24390"/>
                      <a:pt x="9774" y="24438"/>
                      <a:pt x="9774" y="24462"/>
                    </a:cubicBezTo>
                    <a:cubicBezTo>
                      <a:pt x="10035" y="24604"/>
                      <a:pt x="10153" y="24912"/>
                      <a:pt x="10082" y="25173"/>
                    </a:cubicBezTo>
                    <a:cubicBezTo>
                      <a:pt x="10082" y="25434"/>
                      <a:pt x="10082" y="25695"/>
                      <a:pt x="10106" y="25932"/>
                    </a:cubicBezTo>
                    <a:cubicBezTo>
                      <a:pt x="10011" y="26596"/>
                      <a:pt x="9987" y="27237"/>
                      <a:pt x="10035" y="27877"/>
                    </a:cubicBezTo>
                    <a:cubicBezTo>
                      <a:pt x="9963" y="28043"/>
                      <a:pt x="9963" y="28233"/>
                      <a:pt x="9987" y="28399"/>
                    </a:cubicBezTo>
                    <a:cubicBezTo>
                      <a:pt x="9726" y="28423"/>
                      <a:pt x="9702" y="28636"/>
                      <a:pt x="9608" y="28779"/>
                    </a:cubicBezTo>
                    <a:cubicBezTo>
                      <a:pt x="9441" y="28826"/>
                      <a:pt x="9323" y="28897"/>
                      <a:pt x="9370" y="29087"/>
                    </a:cubicBezTo>
                    <a:cubicBezTo>
                      <a:pt x="9394" y="29301"/>
                      <a:pt x="9560" y="29490"/>
                      <a:pt x="9774" y="29585"/>
                    </a:cubicBezTo>
                    <a:lnTo>
                      <a:pt x="9916" y="29941"/>
                    </a:lnTo>
                    <a:cubicBezTo>
                      <a:pt x="9821" y="30202"/>
                      <a:pt x="9821" y="30487"/>
                      <a:pt x="9892" y="30748"/>
                    </a:cubicBezTo>
                    <a:cubicBezTo>
                      <a:pt x="9892" y="30795"/>
                      <a:pt x="9916" y="30819"/>
                      <a:pt x="9963" y="30819"/>
                    </a:cubicBezTo>
                    <a:cubicBezTo>
                      <a:pt x="10011" y="30819"/>
                      <a:pt x="10058" y="30795"/>
                      <a:pt x="10082" y="30771"/>
                    </a:cubicBezTo>
                    <a:cubicBezTo>
                      <a:pt x="10106" y="30748"/>
                      <a:pt x="10106" y="30700"/>
                      <a:pt x="10129" y="30653"/>
                    </a:cubicBezTo>
                    <a:cubicBezTo>
                      <a:pt x="10153" y="30487"/>
                      <a:pt x="10224" y="30321"/>
                      <a:pt x="10272" y="30178"/>
                    </a:cubicBezTo>
                    <a:cubicBezTo>
                      <a:pt x="10699" y="30131"/>
                      <a:pt x="10770" y="29822"/>
                      <a:pt x="10817" y="29490"/>
                    </a:cubicBezTo>
                    <a:cubicBezTo>
                      <a:pt x="10841" y="29158"/>
                      <a:pt x="10817" y="28945"/>
                      <a:pt x="10438" y="28826"/>
                    </a:cubicBezTo>
                    <a:cubicBezTo>
                      <a:pt x="10461" y="28802"/>
                      <a:pt x="10461" y="28755"/>
                      <a:pt x="10461" y="28708"/>
                    </a:cubicBezTo>
                    <a:cubicBezTo>
                      <a:pt x="10604" y="28186"/>
                      <a:pt x="10983" y="27782"/>
                      <a:pt x="11244" y="27332"/>
                    </a:cubicBezTo>
                    <a:cubicBezTo>
                      <a:pt x="11505" y="26857"/>
                      <a:pt x="11790" y="26502"/>
                      <a:pt x="12051" y="26098"/>
                    </a:cubicBezTo>
                    <a:cubicBezTo>
                      <a:pt x="12122" y="26027"/>
                      <a:pt x="12193" y="25980"/>
                      <a:pt x="12264" y="25932"/>
                    </a:cubicBezTo>
                    <a:cubicBezTo>
                      <a:pt x="12389" y="26112"/>
                      <a:pt x="12457" y="26195"/>
                      <a:pt x="12530" y="26195"/>
                    </a:cubicBezTo>
                    <a:cubicBezTo>
                      <a:pt x="12582" y="26195"/>
                      <a:pt x="12636" y="26153"/>
                      <a:pt x="12715" y="26075"/>
                    </a:cubicBezTo>
                    <a:cubicBezTo>
                      <a:pt x="12834" y="25956"/>
                      <a:pt x="13000" y="25885"/>
                      <a:pt x="13189" y="25885"/>
                    </a:cubicBezTo>
                    <a:cubicBezTo>
                      <a:pt x="13261" y="25885"/>
                      <a:pt x="13355" y="25885"/>
                      <a:pt x="13379" y="25932"/>
                    </a:cubicBezTo>
                    <a:cubicBezTo>
                      <a:pt x="13759" y="26217"/>
                      <a:pt x="14233" y="26241"/>
                      <a:pt x="14684" y="26335"/>
                    </a:cubicBezTo>
                    <a:cubicBezTo>
                      <a:pt x="15016" y="26407"/>
                      <a:pt x="15348" y="26502"/>
                      <a:pt x="15656" y="26620"/>
                    </a:cubicBezTo>
                    <a:cubicBezTo>
                      <a:pt x="15872" y="26698"/>
                      <a:pt x="16087" y="26857"/>
                      <a:pt x="16329" y="26857"/>
                    </a:cubicBezTo>
                    <a:cubicBezTo>
                      <a:pt x="16380" y="26857"/>
                      <a:pt x="16433" y="26850"/>
                      <a:pt x="16487" y="26834"/>
                    </a:cubicBezTo>
                    <a:cubicBezTo>
                      <a:pt x="16534" y="26857"/>
                      <a:pt x="16558" y="26857"/>
                      <a:pt x="16605" y="26857"/>
                    </a:cubicBezTo>
                    <a:cubicBezTo>
                      <a:pt x="16838" y="26999"/>
                      <a:pt x="17077" y="27036"/>
                      <a:pt x="17320" y="27036"/>
                    </a:cubicBezTo>
                    <a:cubicBezTo>
                      <a:pt x="17523" y="27036"/>
                      <a:pt x="17728" y="27010"/>
                      <a:pt x="17934" y="27000"/>
                    </a:cubicBezTo>
                    <a:cubicBezTo>
                      <a:pt x="18020" y="27057"/>
                      <a:pt x="18115" y="27088"/>
                      <a:pt x="18213" y="27088"/>
                    </a:cubicBezTo>
                    <a:cubicBezTo>
                      <a:pt x="18273" y="27088"/>
                      <a:pt x="18335" y="27077"/>
                      <a:pt x="18396" y="27052"/>
                    </a:cubicBezTo>
                    <a:lnTo>
                      <a:pt x="18396" y="27052"/>
                    </a:lnTo>
                    <a:cubicBezTo>
                      <a:pt x="18475" y="27084"/>
                      <a:pt x="18553" y="27125"/>
                      <a:pt x="18624" y="27125"/>
                    </a:cubicBezTo>
                    <a:cubicBezTo>
                      <a:pt x="18656" y="27125"/>
                      <a:pt x="18688" y="27116"/>
                      <a:pt x="18716" y="27095"/>
                    </a:cubicBezTo>
                    <a:cubicBezTo>
                      <a:pt x="19001" y="26834"/>
                      <a:pt x="19428" y="26668"/>
                      <a:pt x="19594" y="26288"/>
                    </a:cubicBezTo>
                    <a:cubicBezTo>
                      <a:pt x="19713" y="26217"/>
                      <a:pt x="19831" y="26169"/>
                      <a:pt x="19950" y="26098"/>
                    </a:cubicBezTo>
                    <a:cubicBezTo>
                      <a:pt x="20116" y="26051"/>
                      <a:pt x="20258" y="25909"/>
                      <a:pt x="20306" y="25719"/>
                    </a:cubicBezTo>
                    <a:lnTo>
                      <a:pt x="20306" y="25719"/>
                    </a:lnTo>
                    <a:cubicBezTo>
                      <a:pt x="19974" y="25814"/>
                      <a:pt x="19641" y="25980"/>
                      <a:pt x="19357" y="26169"/>
                    </a:cubicBezTo>
                    <a:cubicBezTo>
                      <a:pt x="19096" y="26383"/>
                      <a:pt x="18811" y="26549"/>
                      <a:pt x="18716" y="26881"/>
                    </a:cubicBezTo>
                    <a:cubicBezTo>
                      <a:pt x="18693" y="26881"/>
                      <a:pt x="18645" y="26881"/>
                      <a:pt x="18645" y="26857"/>
                    </a:cubicBezTo>
                    <a:cubicBezTo>
                      <a:pt x="18621" y="26810"/>
                      <a:pt x="18621" y="26762"/>
                      <a:pt x="18645" y="26715"/>
                    </a:cubicBezTo>
                    <a:cubicBezTo>
                      <a:pt x="18764" y="26573"/>
                      <a:pt x="18811" y="26383"/>
                      <a:pt x="18811" y="26169"/>
                    </a:cubicBezTo>
                    <a:cubicBezTo>
                      <a:pt x="18408" y="26169"/>
                      <a:pt x="18028" y="26454"/>
                      <a:pt x="17957" y="26857"/>
                    </a:cubicBezTo>
                    <a:cubicBezTo>
                      <a:pt x="17903" y="26860"/>
                      <a:pt x="17849" y="26862"/>
                      <a:pt x="17795" y="26862"/>
                    </a:cubicBezTo>
                    <a:cubicBezTo>
                      <a:pt x="17422" y="26862"/>
                      <a:pt x="17052" y="26792"/>
                      <a:pt x="16700" y="26668"/>
                    </a:cubicBezTo>
                    <a:cubicBezTo>
                      <a:pt x="16684" y="26660"/>
                      <a:pt x="16666" y="26657"/>
                      <a:pt x="16646" y="26657"/>
                    </a:cubicBezTo>
                    <a:cubicBezTo>
                      <a:pt x="16605" y="26657"/>
                      <a:pt x="16558" y="26668"/>
                      <a:pt x="16510" y="26668"/>
                    </a:cubicBezTo>
                    <a:lnTo>
                      <a:pt x="16131" y="26549"/>
                    </a:lnTo>
                    <a:cubicBezTo>
                      <a:pt x="15633" y="26241"/>
                      <a:pt x="15040" y="26193"/>
                      <a:pt x="14470" y="26051"/>
                    </a:cubicBezTo>
                    <a:cubicBezTo>
                      <a:pt x="14114" y="25980"/>
                      <a:pt x="13759" y="25837"/>
                      <a:pt x="13474" y="25624"/>
                    </a:cubicBezTo>
                    <a:cubicBezTo>
                      <a:pt x="13374" y="25508"/>
                      <a:pt x="13228" y="25450"/>
                      <a:pt x="13084" y="25450"/>
                    </a:cubicBezTo>
                    <a:cubicBezTo>
                      <a:pt x="13023" y="25450"/>
                      <a:pt x="12962" y="25460"/>
                      <a:pt x="12905" y="25482"/>
                    </a:cubicBezTo>
                    <a:lnTo>
                      <a:pt x="12691" y="25553"/>
                    </a:lnTo>
                    <a:cubicBezTo>
                      <a:pt x="12596" y="25268"/>
                      <a:pt x="12786" y="25055"/>
                      <a:pt x="13000" y="24889"/>
                    </a:cubicBezTo>
                    <a:cubicBezTo>
                      <a:pt x="13332" y="24533"/>
                      <a:pt x="13664" y="24153"/>
                      <a:pt x="13948" y="23750"/>
                    </a:cubicBezTo>
                    <a:cubicBezTo>
                      <a:pt x="14043" y="23608"/>
                      <a:pt x="14114" y="23489"/>
                      <a:pt x="14162" y="23347"/>
                    </a:cubicBezTo>
                    <a:cubicBezTo>
                      <a:pt x="14494" y="23086"/>
                      <a:pt x="14802" y="22777"/>
                      <a:pt x="15016" y="22422"/>
                    </a:cubicBezTo>
                    <a:cubicBezTo>
                      <a:pt x="15253" y="22303"/>
                      <a:pt x="15443" y="22161"/>
                      <a:pt x="15609" y="21971"/>
                    </a:cubicBezTo>
                    <a:lnTo>
                      <a:pt x="15609" y="21923"/>
                    </a:lnTo>
                    <a:cubicBezTo>
                      <a:pt x="15609" y="21923"/>
                      <a:pt x="15514" y="21876"/>
                      <a:pt x="15514" y="21876"/>
                    </a:cubicBezTo>
                    <a:cubicBezTo>
                      <a:pt x="15301" y="21995"/>
                      <a:pt x="15134" y="22113"/>
                      <a:pt x="14945" y="22232"/>
                    </a:cubicBezTo>
                    <a:cubicBezTo>
                      <a:pt x="14613" y="22493"/>
                      <a:pt x="14304" y="22801"/>
                      <a:pt x="14091" y="23157"/>
                    </a:cubicBezTo>
                    <a:cubicBezTo>
                      <a:pt x="13640" y="23655"/>
                      <a:pt x="13166" y="24153"/>
                      <a:pt x="12739" y="24675"/>
                    </a:cubicBezTo>
                    <a:cubicBezTo>
                      <a:pt x="12288" y="25221"/>
                      <a:pt x="11885" y="25766"/>
                      <a:pt x="11505" y="26359"/>
                    </a:cubicBezTo>
                    <a:cubicBezTo>
                      <a:pt x="11292" y="26715"/>
                      <a:pt x="11102" y="27118"/>
                      <a:pt x="10841" y="27450"/>
                    </a:cubicBezTo>
                    <a:cubicBezTo>
                      <a:pt x="10722" y="27664"/>
                      <a:pt x="10533" y="27854"/>
                      <a:pt x="10319" y="27949"/>
                    </a:cubicBezTo>
                    <a:lnTo>
                      <a:pt x="10295" y="27949"/>
                    </a:lnTo>
                    <a:cubicBezTo>
                      <a:pt x="10367" y="27854"/>
                      <a:pt x="10367" y="27759"/>
                      <a:pt x="10295" y="27664"/>
                    </a:cubicBezTo>
                    <a:cubicBezTo>
                      <a:pt x="10319" y="27616"/>
                      <a:pt x="10343" y="27569"/>
                      <a:pt x="10319" y="27545"/>
                    </a:cubicBezTo>
                    <a:cubicBezTo>
                      <a:pt x="10390" y="26929"/>
                      <a:pt x="10414" y="26312"/>
                      <a:pt x="10367" y="25719"/>
                    </a:cubicBezTo>
                    <a:cubicBezTo>
                      <a:pt x="10414" y="25671"/>
                      <a:pt x="10438" y="25600"/>
                      <a:pt x="10438" y="25553"/>
                    </a:cubicBezTo>
                    <a:cubicBezTo>
                      <a:pt x="10461" y="25197"/>
                      <a:pt x="10461" y="24841"/>
                      <a:pt x="10485" y="24485"/>
                    </a:cubicBezTo>
                    <a:cubicBezTo>
                      <a:pt x="10509" y="24367"/>
                      <a:pt x="10556" y="24224"/>
                      <a:pt x="10580" y="24106"/>
                    </a:cubicBezTo>
                    <a:cubicBezTo>
                      <a:pt x="10628" y="23987"/>
                      <a:pt x="10651" y="23916"/>
                      <a:pt x="10580" y="23869"/>
                    </a:cubicBezTo>
                    <a:cubicBezTo>
                      <a:pt x="10319" y="23679"/>
                      <a:pt x="10438" y="23418"/>
                      <a:pt x="10390" y="23181"/>
                    </a:cubicBezTo>
                    <a:cubicBezTo>
                      <a:pt x="10438" y="22706"/>
                      <a:pt x="10461" y="22232"/>
                      <a:pt x="10438" y="21757"/>
                    </a:cubicBezTo>
                    <a:lnTo>
                      <a:pt x="10485" y="21520"/>
                    </a:lnTo>
                    <a:cubicBezTo>
                      <a:pt x="10461" y="21473"/>
                      <a:pt x="10461" y="21402"/>
                      <a:pt x="10461" y="21330"/>
                    </a:cubicBezTo>
                    <a:cubicBezTo>
                      <a:pt x="10509" y="20975"/>
                      <a:pt x="10509" y="20595"/>
                      <a:pt x="10485" y="20239"/>
                    </a:cubicBezTo>
                    <a:cubicBezTo>
                      <a:pt x="10533" y="19670"/>
                      <a:pt x="10580" y="19124"/>
                      <a:pt x="10604" y="18579"/>
                    </a:cubicBezTo>
                    <a:cubicBezTo>
                      <a:pt x="10628" y="18223"/>
                      <a:pt x="10699" y="17891"/>
                      <a:pt x="10817" y="17559"/>
                    </a:cubicBezTo>
                    <a:lnTo>
                      <a:pt x="10841" y="17582"/>
                    </a:lnTo>
                    <a:cubicBezTo>
                      <a:pt x="10960" y="17559"/>
                      <a:pt x="11078" y="17440"/>
                      <a:pt x="11102" y="17322"/>
                    </a:cubicBezTo>
                    <a:cubicBezTo>
                      <a:pt x="11221" y="17013"/>
                      <a:pt x="11387" y="16752"/>
                      <a:pt x="11624" y="16515"/>
                    </a:cubicBezTo>
                    <a:cubicBezTo>
                      <a:pt x="11607" y="16513"/>
                      <a:pt x="11590" y="16512"/>
                      <a:pt x="11574" y="16512"/>
                    </a:cubicBezTo>
                    <a:cubicBezTo>
                      <a:pt x="11434" y="16512"/>
                      <a:pt x="11304" y="16572"/>
                      <a:pt x="11177" y="16572"/>
                    </a:cubicBezTo>
                    <a:cubicBezTo>
                      <a:pt x="11128" y="16572"/>
                      <a:pt x="11079" y="16563"/>
                      <a:pt x="11031" y="16539"/>
                    </a:cubicBezTo>
                    <a:cubicBezTo>
                      <a:pt x="11031" y="16349"/>
                      <a:pt x="11055" y="16183"/>
                      <a:pt x="11055" y="15993"/>
                    </a:cubicBezTo>
                    <a:cubicBezTo>
                      <a:pt x="11173" y="15803"/>
                      <a:pt x="11221" y="15590"/>
                      <a:pt x="11221" y="15376"/>
                    </a:cubicBezTo>
                    <a:cubicBezTo>
                      <a:pt x="11434" y="14285"/>
                      <a:pt x="11648" y="13194"/>
                      <a:pt x="11861" y="12127"/>
                    </a:cubicBezTo>
                    <a:cubicBezTo>
                      <a:pt x="11908" y="11866"/>
                      <a:pt x="12122" y="11629"/>
                      <a:pt x="12051" y="11320"/>
                    </a:cubicBezTo>
                    <a:cubicBezTo>
                      <a:pt x="12241" y="10680"/>
                      <a:pt x="12383" y="10039"/>
                      <a:pt x="12501" y="9399"/>
                    </a:cubicBezTo>
                    <a:cubicBezTo>
                      <a:pt x="12573" y="9233"/>
                      <a:pt x="12596" y="9043"/>
                      <a:pt x="12596" y="8853"/>
                    </a:cubicBezTo>
                    <a:cubicBezTo>
                      <a:pt x="12596" y="8711"/>
                      <a:pt x="12668" y="8592"/>
                      <a:pt x="12762" y="8521"/>
                    </a:cubicBezTo>
                    <a:cubicBezTo>
                      <a:pt x="12810" y="8545"/>
                      <a:pt x="12857" y="8569"/>
                      <a:pt x="12905" y="8569"/>
                    </a:cubicBezTo>
                    <a:cubicBezTo>
                      <a:pt x="12987" y="8610"/>
                      <a:pt x="13076" y="8666"/>
                      <a:pt x="13156" y="8666"/>
                    </a:cubicBezTo>
                    <a:cubicBezTo>
                      <a:pt x="13215" y="8666"/>
                      <a:pt x="13268" y="8635"/>
                      <a:pt x="13308" y="8545"/>
                    </a:cubicBezTo>
                    <a:cubicBezTo>
                      <a:pt x="13379" y="8403"/>
                      <a:pt x="13284" y="8308"/>
                      <a:pt x="13142" y="8260"/>
                    </a:cubicBezTo>
                    <a:cubicBezTo>
                      <a:pt x="13023" y="8213"/>
                      <a:pt x="12976" y="8094"/>
                      <a:pt x="13023" y="7976"/>
                    </a:cubicBezTo>
                    <a:cubicBezTo>
                      <a:pt x="13047" y="7881"/>
                      <a:pt x="13094" y="7786"/>
                      <a:pt x="13118" y="7691"/>
                    </a:cubicBezTo>
                    <a:cubicBezTo>
                      <a:pt x="13213" y="7477"/>
                      <a:pt x="13308" y="7264"/>
                      <a:pt x="13379" y="7027"/>
                    </a:cubicBezTo>
                    <a:cubicBezTo>
                      <a:pt x="13521" y="6363"/>
                      <a:pt x="13759" y="5722"/>
                      <a:pt x="14091" y="5105"/>
                    </a:cubicBezTo>
                    <a:lnTo>
                      <a:pt x="14423" y="4275"/>
                    </a:lnTo>
                    <a:cubicBezTo>
                      <a:pt x="14399" y="3943"/>
                      <a:pt x="14589" y="3635"/>
                      <a:pt x="14470" y="3160"/>
                    </a:cubicBezTo>
                    <a:lnTo>
                      <a:pt x="14470" y="3160"/>
                    </a:lnTo>
                    <a:lnTo>
                      <a:pt x="13996" y="4228"/>
                    </a:lnTo>
                    <a:lnTo>
                      <a:pt x="13688" y="4275"/>
                    </a:lnTo>
                    <a:cubicBezTo>
                      <a:pt x="13474" y="4180"/>
                      <a:pt x="13284" y="4038"/>
                      <a:pt x="13166" y="3848"/>
                    </a:cubicBezTo>
                    <a:cubicBezTo>
                      <a:pt x="13047" y="3658"/>
                      <a:pt x="12881" y="3516"/>
                      <a:pt x="12691" y="3397"/>
                    </a:cubicBezTo>
                    <a:cubicBezTo>
                      <a:pt x="12668" y="3374"/>
                      <a:pt x="12644" y="3326"/>
                      <a:pt x="12620" y="3279"/>
                    </a:cubicBezTo>
                    <a:cubicBezTo>
                      <a:pt x="12241" y="2876"/>
                      <a:pt x="11908" y="2449"/>
                      <a:pt x="11624" y="1974"/>
                    </a:cubicBezTo>
                    <a:cubicBezTo>
                      <a:pt x="11481" y="1666"/>
                      <a:pt x="11315" y="1381"/>
                      <a:pt x="11102" y="1120"/>
                    </a:cubicBezTo>
                    <a:cubicBezTo>
                      <a:pt x="11007" y="907"/>
                      <a:pt x="10865" y="693"/>
                      <a:pt x="10746" y="480"/>
                    </a:cubicBezTo>
                    <a:cubicBezTo>
                      <a:pt x="10746" y="385"/>
                      <a:pt x="10722" y="290"/>
                      <a:pt x="10699" y="171"/>
                    </a:cubicBezTo>
                    <a:cubicBezTo>
                      <a:pt x="10699" y="77"/>
                      <a:pt x="10580" y="5"/>
                      <a:pt x="10461" y="5"/>
                    </a:cubicBezTo>
                    <a:cubicBezTo>
                      <a:pt x="10449" y="2"/>
                      <a:pt x="10437" y="1"/>
                      <a:pt x="104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2489625" y="4925950"/>
                <a:ext cx="600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0" y="0"/>
                    </a:moveTo>
                    <a:lnTo>
                      <a:pt x="0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2379900" y="4401100"/>
                <a:ext cx="15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1" extrusionOk="0">
                    <a:moveTo>
                      <a:pt x="244" y="0"/>
                    </a:moveTo>
                    <a:cubicBezTo>
                      <a:pt x="203" y="0"/>
                      <a:pt x="161" y="8"/>
                      <a:pt x="119" y="25"/>
                    </a:cubicBezTo>
                    <a:cubicBezTo>
                      <a:pt x="96" y="49"/>
                      <a:pt x="72" y="96"/>
                      <a:pt x="48" y="120"/>
                    </a:cubicBezTo>
                    <a:cubicBezTo>
                      <a:pt x="1" y="239"/>
                      <a:pt x="48" y="357"/>
                      <a:pt x="143" y="428"/>
                    </a:cubicBezTo>
                    <a:cubicBezTo>
                      <a:pt x="204" y="474"/>
                      <a:pt x="295" y="500"/>
                      <a:pt x="384" y="500"/>
                    </a:cubicBezTo>
                    <a:cubicBezTo>
                      <a:pt x="433" y="500"/>
                      <a:pt x="481" y="493"/>
                      <a:pt x="523" y="476"/>
                    </a:cubicBezTo>
                    <a:cubicBezTo>
                      <a:pt x="546" y="476"/>
                      <a:pt x="570" y="452"/>
                      <a:pt x="570" y="428"/>
                    </a:cubicBezTo>
                    <a:cubicBezTo>
                      <a:pt x="617" y="310"/>
                      <a:pt x="570" y="167"/>
                      <a:pt x="451" y="73"/>
                    </a:cubicBezTo>
                    <a:cubicBezTo>
                      <a:pt x="390" y="27"/>
                      <a:pt x="319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2649725" y="5196375"/>
                <a:ext cx="33250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542" extrusionOk="0">
                    <a:moveTo>
                      <a:pt x="24" y="0"/>
                    </a:moveTo>
                    <a:cubicBezTo>
                      <a:pt x="24" y="24"/>
                      <a:pt x="1" y="71"/>
                      <a:pt x="24" y="95"/>
                    </a:cubicBezTo>
                    <a:cubicBezTo>
                      <a:pt x="64" y="135"/>
                      <a:pt x="121" y="175"/>
                      <a:pt x="166" y="201"/>
                    </a:cubicBezTo>
                    <a:lnTo>
                      <a:pt x="166" y="201"/>
                    </a:lnTo>
                    <a:cubicBezTo>
                      <a:pt x="164" y="137"/>
                      <a:pt x="143" y="92"/>
                      <a:pt x="143" y="47"/>
                    </a:cubicBezTo>
                    <a:cubicBezTo>
                      <a:pt x="143" y="24"/>
                      <a:pt x="72" y="0"/>
                      <a:pt x="24" y="0"/>
                    </a:cubicBezTo>
                    <a:close/>
                    <a:moveTo>
                      <a:pt x="166" y="201"/>
                    </a:moveTo>
                    <a:cubicBezTo>
                      <a:pt x="167" y="205"/>
                      <a:pt x="167" y="209"/>
                      <a:pt x="167" y="214"/>
                    </a:cubicBezTo>
                    <a:cubicBezTo>
                      <a:pt x="173" y="218"/>
                      <a:pt x="179" y="222"/>
                      <a:pt x="185" y="226"/>
                    </a:cubicBezTo>
                    <a:lnTo>
                      <a:pt x="185" y="226"/>
                    </a:lnTo>
                    <a:cubicBezTo>
                      <a:pt x="187" y="222"/>
                      <a:pt x="189" y="218"/>
                      <a:pt x="190" y="214"/>
                    </a:cubicBezTo>
                    <a:cubicBezTo>
                      <a:pt x="183" y="210"/>
                      <a:pt x="175" y="205"/>
                      <a:pt x="166" y="201"/>
                    </a:cubicBezTo>
                    <a:close/>
                    <a:moveTo>
                      <a:pt x="185" y="226"/>
                    </a:moveTo>
                    <a:cubicBezTo>
                      <a:pt x="122" y="389"/>
                      <a:pt x="170" y="572"/>
                      <a:pt x="309" y="688"/>
                    </a:cubicBezTo>
                    <a:cubicBezTo>
                      <a:pt x="499" y="1044"/>
                      <a:pt x="831" y="1257"/>
                      <a:pt x="1329" y="1542"/>
                    </a:cubicBezTo>
                    <a:cubicBezTo>
                      <a:pt x="1044" y="1067"/>
                      <a:pt x="665" y="901"/>
                      <a:pt x="475" y="593"/>
                    </a:cubicBezTo>
                    <a:cubicBezTo>
                      <a:pt x="407" y="457"/>
                      <a:pt x="317" y="321"/>
                      <a:pt x="185" y="2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2705475" y="4910850"/>
                <a:ext cx="118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57" extrusionOk="0">
                    <a:moveTo>
                      <a:pt x="269" y="1"/>
                    </a:moveTo>
                    <a:cubicBezTo>
                      <a:pt x="256" y="1"/>
                      <a:pt x="246" y="3"/>
                      <a:pt x="238" y="11"/>
                    </a:cubicBezTo>
                    <a:cubicBezTo>
                      <a:pt x="48" y="106"/>
                      <a:pt x="0" y="343"/>
                      <a:pt x="119" y="509"/>
                    </a:cubicBezTo>
                    <a:cubicBezTo>
                      <a:pt x="143" y="533"/>
                      <a:pt x="190" y="557"/>
                      <a:pt x="238" y="557"/>
                    </a:cubicBezTo>
                    <a:cubicBezTo>
                      <a:pt x="380" y="486"/>
                      <a:pt x="475" y="320"/>
                      <a:pt x="475" y="154"/>
                    </a:cubicBezTo>
                    <a:cubicBezTo>
                      <a:pt x="451" y="106"/>
                      <a:pt x="427" y="59"/>
                      <a:pt x="380" y="11"/>
                    </a:cubicBezTo>
                    <a:cubicBezTo>
                      <a:pt x="333" y="11"/>
                      <a:pt x="296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2700125" y="5133675"/>
                <a:ext cx="125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39" extrusionOk="0">
                    <a:moveTo>
                      <a:pt x="137" y="0"/>
                    </a:moveTo>
                    <a:cubicBezTo>
                      <a:pt x="107" y="0"/>
                      <a:pt x="78" y="12"/>
                      <a:pt x="48" y="41"/>
                    </a:cubicBezTo>
                    <a:cubicBezTo>
                      <a:pt x="1" y="160"/>
                      <a:pt x="25" y="302"/>
                      <a:pt x="143" y="397"/>
                    </a:cubicBezTo>
                    <a:cubicBezTo>
                      <a:pt x="181" y="425"/>
                      <a:pt x="222" y="438"/>
                      <a:pt x="262" y="438"/>
                    </a:cubicBezTo>
                    <a:cubicBezTo>
                      <a:pt x="324" y="438"/>
                      <a:pt x="385" y="407"/>
                      <a:pt x="428" y="349"/>
                    </a:cubicBezTo>
                    <a:cubicBezTo>
                      <a:pt x="499" y="255"/>
                      <a:pt x="452" y="112"/>
                      <a:pt x="333" y="89"/>
                    </a:cubicBezTo>
                    <a:cubicBezTo>
                      <a:pt x="268" y="56"/>
                      <a:pt x="202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2398300" y="4668375"/>
                <a:ext cx="237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066" extrusionOk="0">
                    <a:moveTo>
                      <a:pt x="585" y="0"/>
                    </a:moveTo>
                    <a:cubicBezTo>
                      <a:pt x="448" y="0"/>
                      <a:pt x="313" y="58"/>
                      <a:pt x="214" y="175"/>
                    </a:cubicBezTo>
                    <a:cubicBezTo>
                      <a:pt x="190" y="198"/>
                      <a:pt x="166" y="222"/>
                      <a:pt x="119" y="269"/>
                    </a:cubicBezTo>
                    <a:cubicBezTo>
                      <a:pt x="0" y="412"/>
                      <a:pt x="24" y="483"/>
                      <a:pt x="285" y="625"/>
                    </a:cubicBezTo>
                    <a:cubicBezTo>
                      <a:pt x="285" y="768"/>
                      <a:pt x="166" y="934"/>
                      <a:pt x="356" y="1028"/>
                    </a:cubicBezTo>
                    <a:cubicBezTo>
                      <a:pt x="393" y="1053"/>
                      <a:pt x="431" y="1065"/>
                      <a:pt x="468" y="1065"/>
                    </a:cubicBezTo>
                    <a:cubicBezTo>
                      <a:pt x="571" y="1065"/>
                      <a:pt x="672" y="972"/>
                      <a:pt x="759" y="815"/>
                    </a:cubicBezTo>
                    <a:cubicBezTo>
                      <a:pt x="783" y="720"/>
                      <a:pt x="807" y="649"/>
                      <a:pt x="830" y="554"/>
                    </a:cubicBezTo>
                    <a:cubicBezTo>
                      <a:pt x="949" y="388"/>
                      <a:pt x="925" y="151"/>
                      <a:pt x="759" y="32"/>
                    </a:cubicBezTo>
                    <a:cubicBezTo>
                      <a:pt x="702" y="11"/>
                      <a:pt x="643" y="0"/>
                      <a:pt x="5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2560175" y="4295875"/>
                <a:ext cx="89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39" extrusionOk="0">
                    <a:moveTo>
                      <a:pt x="196" y="1"/>
                    </a:moveTo>
                    <a:cubicBezTo>
                      <a:pt x="128" y="1"/>
                      <a:pt x="88" y="91"/>
                      <a:pt x="48" y="130"/>
                    </a:cubicBezTo>
                    <a:cubicBezTo>
                      <a:pt x="1" y="202"/>
                      <a:pt x="1" y="225"/>
                      <a:pt x="25" y="249"/>
                    </a:cubicBezTo>
                    <a:cubicBezTo>
                      <a:pt x="25" y="296"/>
                      <a:pt x="72" y="391"/>
                      <a:pt x="119" y="415"/>
                    </a:cubicBezTo>
                    <a:cubicBezTo>
                      <a:pt x="143" y="431"/>
                      <a:pt x="170" y="439"/>
                      <a:pt x="196" y="439"/>
                    </a:cubicBezTo>
                    <a:cubicBezTo>
                      <a:pt x="249" y="439"/>
                      <a:pt x="301" y="407"/>
                      <a:pt x="333" y="344"/>
                    </a:cubicBezTo>
                    <a:cubicBezTo>
                      <a:pt x="357" y="296"/>
                      <a:pt x="357" y="225"/>
                      <a:pt x="333" y="178"/>
                    </a:cubicBezTo>
                    <a:cubicBezTo>
                      <a:pt x="333" y="107"/>
                      <a:pt x="286" y="59"/>
                      <a:pt x="238" y="12"/>
                    </a:cubicBezTo>
                    <a:cubicBezTo>
                      <a:pt x="223" y="4"/>
                      <a:pt x="209" y="1"/>
                      <a:pt x="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2346100" y="4453225"/>
                <a:ext cx="101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60" extrusionOk="0">
                    <a:moveTo>
                      <a:pt x="114" y="1"/>
                    </a:moveTo>
                    <a:cubicBezTo>
                      <a:pt x="100" y="1"/>
                      <a:pt x="86" y="2"/>
                      <a:pt x="72" y="4"/>
                    </a:cubicBezTo>
                    <a:cubicBezTo>
                      <a:pt x="48" y="4"/>
                      <a:pt x="1" y="75"/>
                      <a:pt x="1" y="99"/>
                    </a:cubicBezTo>
                    <a:cubicBezTo>
                      <a:pt x="24" y="217"/>
                      <a:pt x="119" y="336"/>
                      <a:pt x="262" y="360"/>
                    </a:cubicBezTo>
                    <a:cubicBezTo>
                      <a:pt x="333" y="360"/>
                      <a:pt x="404" y="336"/>
                      <a:pt x="404" y="265"/>
                    </a:cubicBezTo>
                    <a:cubicBezTo>
                      <a:pt x="382" y="113"/>
                      <a:pt x="261" y="1"/>
                      <a:pt x="1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2680700" y="5125850"/>
                <a:ext cx="1057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07" extrusionOk="0">
                    <a:moveTo>
                      <a:pt x="216" y="1"/>
                    </a:moveTo>
                    <a:cubicBezTo>
                      <a:pt x="102" y="1"/>
                      <a:pt x="0" y="103"/>
                      <a:pt x="19" y="235"/>
                    </a:cubicBezTo>
                    <a:cubicBezTo>
                      <a:pt x="19" y="283"/>
                      <a:pt x="43" y="307"/>
                      <a:pt x="90" y="307"/>
                    </a:cubicBezTo>
                    <a:cubicBezTo>
                      <a:pt x="209" y="307"/>
                      <a:pt x="327" y="259"/>
                      <a:pt x="398" y="164"/>
                    </a:cubicBezTo>
                    <a:cubicBezTo>
                      <a:pt x="422" y="117"/>
                      <a:pt x="398" y="46"/>
                      <a:pt x="304" y="22"/>
                    </a:cubicBezTo>
                    <a:cubicBezTo>
                      <a:pt x="275" y="8"/>
                      <a:pt x="245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2749350" y="4580150"/>
                <a:ext cx="107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273" extrusionOk="0">
                    <a:moveTo>
                      <a:pt x="347" y="0"/>
                    </a:moveTo>
                    <a:cubicBezTo>
                      <a:pt x="222" y="0"/>
                      <a:pt x="22" y="106"/>
                      <a:pt x="1" y="193"/>
                    </a:cubicBezTo>
                    <a:cubicBezTo>
                      <a:pt x="1" y="246"/>
                      <a:pt x="27" y="273"/>
                      <a:pt x="61" y="273"/>
                    </a:cubicBezTo>
                    <a:cubicBezTo>
                      <a:pt x="72" y="273"/>
                      <a:pt x="84" y="270"/>
                      <a:pt x="96" y="264"/>
                    </a:cubicBezTo>
                    <a:cubicBezTo>
                      <a:pt x="191" y="217"/>
                      <a:pt x="309" y="169"/>
                      <a:pt x="404" y="122"/>
                    </a:cubicBezTo>
                    <a:cubicBezTo>
                      <a:pt x="404" y="122"/>
                      <a:pt x="428" y="98"/>
                      <a:pt x="404" y="74"/>
                    </a:cubicBezTo>
                    <a:cubicBezTo>
                      <a:pt x="404" y="51"/>
                      <a:pt x="404" y="27"/>
                      <a:pt x="380" y="3"/>
                    </a:cubicBezTo>
                    <a:cubicBezTo>
                      <a:pt x="370" y="1"/>
                      <a:pt x="359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2681150" y="520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2671075" y="5199925"/>
                <a:ext cx="107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57" extrusionOk="0">
                    <a:moveTo>
                      <a:pt x="143" y="0"/>
                    </a:moveTo>
                    <a:cubicBezTo>
                      <a:pt x="96" y="0"/>
                      <a:pt x="48" y="0"/>
                      <a:pt x="24" y="24"/>
                    </a:cubicBezTo>
                    <a:cubicBezTo>
                      <a:pt x="1" y="72"/>
                      <a:pt x="1" y="95"/>
                      <a:pt x="24" y="143"/>
                    </a:cubicBezTo>
                    <a:cubicBezTo>
                      <a:pt x="143" y="238"/>
                      <a:pt x="285" y="332"/>
                      <a:pt x="428" y="356"/>
                    </a:cubicBezTo>
                    <a:cubicBezTo>
                      <a:pt x="380" y="214"/>
                      <a:pt x="285" y="95"/>
                      <a:pt x="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2684725" y="5250925"/>
                <a:ext cx="65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14" extrusionOk="0">
                    <a:moveTo>
                      <a:pt x="95" y="0"/>
                    </a:moveTo>
                    <a:cubicBezTo>
                      <a:pt x="71" y="0"/>
                      <a:pt x="48" y="24"/>
                      <a:pt x="0" y="48"/>
                    </a:cubicBezTo>
                    <a:cubicBezTo>
                      <a:pt x="0" y="143"/>
                      <a:pt x="48" y="214"/>
                      <a:pt x="143" y="214"/>
                    </a:cubicBezTo>
                    <a:cubicBezTo>
                      <a:pt x="190" y="214"/>
                      <a:pt x="214" y="190"/>
                      <a:pt x="237" y="166"/>
                    </a:cubicBezTo>
                    <a:cubicBezTo>
                      <a:pt x="261" y="72"/>
                      <a:pt x="190" y="24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2339575" y="4483525"/>
                <a:ext cx="59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34" extrusionOk="0">
                    <a:moveTo>
                      <a:pt x="137" y="0"/>
                    </a:moveTo>
                    <a:cubicBezTo>
                      <a:pt x="72" y="0"/>
                      <a:pt x="36" y="67"/>
                      <a:pt x="1" y="120"/>
                    </a:cubicBezTo>
                    <a:cubicBezTo>
                      <a:pt x="1" y="168"/>
                      <a:pt x="1" y="215"/>
                      <a:pt x="48" y="215"/>
                    </a:cubicBezTo>
                    <a:cubicBezTo>
                      <a:pt x="67" y="228"/>
                      <a:pt x="88" y="234"/>
                      <a:pt x="109" y="234"/>
                    </a:cubicBezTo>
                    <a:cubicBezTo>
                      <a:pt x="165" y="234"/>
                      <a:pt x="221" y="190"/>
                      <a:pt x="238" y="120"/>
                    </a:cubicBezTo>
                    <a:cubicBezTo>
                      <a:pt x="238" y="73"/>
                      <a:pt x="238" y="49"/>
                      <a:pt x="214" y="25"/>
                    </a:cubicBezTo>
                    <a:cubicBezTo>
                      <a:pt x="185" y="8"/>
                      <a:pt x="159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8"/>
              <p:cNvSpPr/>
              <p:nvPr/>
            </p:nvSpPr>
            <p:spPr>
              <a:xfrm>
                <a:off x="2574425" y="4256900"/>
                <a:ext cx="205800" cy="160975"/>
              </a:xfrm>
              <a:custGeom>
                <a:avLst/>
                <a:gdLst/>
                <a:ahLst/>
                <a:cxnLst/>
                <a:rect l="l" t="t" r="r" b="b"/>
                <a:pathLst>
                  <a:path w="8232" h="6439" extrusionOk="0">
                    <a:moveTo>
                      <a:pt x="2338" y="1"/>
                    </a:moveTo>
                    <a:cubicBezTo>
                      <a:pt x="2333" y="1"/>
                      <a:pt x="2328" y="2"/>
                      <a:pt x="2325" y="5"/>
                    </a:cubicBezTo>
                    <a:cubicBezTo>
                      <a:pt x="2111" y="76"/>
                      <a:pt x="1850" y="100"/>
                      <a:pt x="1732" y="290"/>
                    </a:cubicBezTo>
                    <a:cubicBezTo>
                      <a:pt x="1566" y="480"/>
                      <a:pt x="1589" y="764"/>
                      <a:pt x="1756" y="954"/>
                    </a:cubicBezTo>
                    <a:cubicBezTo>
                      <a:pt x="1898" y="1357"/>
                      <a:pt x="1993" y="1784"/>
                      <a:pt x="2016" y="2211"/>
                    </a:cubicBezTo>
                    <a:cubicBezTo>
                      <a:pt x="1993" y="2496"/>
                      <a:pt x="2064" y="2781"/>
                      <a:pt x="2230" y="3018"/>
                    </a:cubicBezTo>
                    <a:cubicBezTo>
                      <a:pt x="2230" y="3041"/>
                      <a:pt x="2230" y="3089"/>
                      <a:pt x="2230" y="3136"/>
                    </a:cubicBezTo>
                    <a:cubicBezTo>
                      <a:pt x="2230" y="3184"/>
                      <a:pt x="2254" y="3231"/>
                      <a:pt x="2301" y="3279"/>
                    </a:cubicBezTo>
                    <a:lnTo>
                      <a:pt x="2301" y="3302"/>
                    </a:lnTo>
                    <a:cubicBezTo>
                      <a:pt x="2301" y="3350"/>
                      <a:pt x="2325" y="3397"/>
                      <a:pt x="2372" y="3445"/>
                    </a:cubicBezTo>
                    <a:cubicBezTo>
                      <a:pt x="2467" y="3635"/>
                      <a:pt x="2515" y="3848"/>
                      <a:pt x="2538" y="4061"/>
                    </a:cubicBezTo>
                    <a:cubicBezTo>
                      <a:pt x="2515" y="4133"/>
                      <a:pt x="2491" y="4180"/>
                      <a:pt x="2443" y="4228"/>
                    </a:cubicBezTo>
                    <a:cubicBezTo>
                      <a:pt x="2416" y="4246"/>
                      <a:pt x="2389" y="4253"/>
                      <a:pt x="2363" y="4253"/>
                    </a:cubicBezTo>
                    <a:cubicBezTo>
                      <a:pt x="2321" y="4253"/>
                      <a:pt x="2283" y="4233"/>
                      <a:pt x="2254" y="4204"/>
                    </a:cubicBezTo>
                    <a:cubicBezTo>
                      <a:pt x="2111" y="4109"/>
                      <a:pt x="1993" y="4014"/>
                      <a:pt x="1874" y="3919"/>
                    </a:cubicBezTo>
                    <a:lnTo>
                      <a:pt x="1779" y="3777"/>
                    </a:lnTo>
                    <a:cubicBezTo>
                      <a:pt x="1423" y="3326"/>
                      <a:pt x="1044" y="2875"/>
                      <a:pt x="664" y="2401"/>
                    </a:cubicBezTo>
                    <a:cubicBezTo>
                      <a:pt x="593" y="2306"/>
                      <a:pt x="546" y="2211"/>
                      <a:pt x="475" y="2116"/>
                    </a:cubicBezTo>
                    <a:cubicBezTo>
                      <a:pt x="498" y="2069"/>
                      <a:pt x="451" y="1998"/>
                      <a:pt x="403" y="1950"/>
                    </a:cubicBezTo>
                    <a:cubicBezTo>
                      <a:pt x="356" y="1927"/>
                      <a:pt x="332" y="1903"/>
                      <a:pt x="285" y="1903"/>
                    </a:cubicBezTo>
                    <a:cubicBezTo>
                      <a:pt x="261" y="1808"/>
                      <a:pt x="237" y="1737"/>
                      <a:pt x="214" y="1666"/>
                    </a:cubicBezTo>
                    <a:cubicBezTo>
                      <a:pt x="179" y="1614"/>
                      <a:pt x="145" y="1575"/>
                      <a:pt x="102" y="1575"/>
                    </a:cubicBezTo>
                    <a:cubicBezTo>
                      <a:pt x="85" y="1575"/>
                      <a:pt x="67" y="1581"/>
                      <a:pt x="48" y="1595"/>
                    </a:cubicBezTo>
                    <a:cubicBezTo>
                      <a:pt x="0" y="1642"/>
                      <a:pt x="48" y="1689"/>
                      <a:pt x="48" y="1761"/>
                    </a:cubicBezTo>
                    <a:cubicBezTo>
                      <a:pt x="95" y="1784"/>
                      <a:pt x="119" y="1832"/>
                      <a:pt x="190" y="1855"/>
                    </a:cubicBezTo>
                    <a:lnTo>
                      <a:pt x="142" y="1974"/>
                    </a:lnTo>
                    <a:cubicBezTo>
                      <a:pt x="166" y="2045"/>
                      <a:pt x="190" y="2093"/>
                      <a:pt x="190" y="2164"/>
                    </a:cubicBezTo>
                    <a:cubicBezTo>
                      <a:pt x="285" y="2306"/>
                      <a:pt x="380" y="2472"/>
                      <a:pt x="498" y="2615"/>
                    </a:cubicBezTo>
                    <a:cubicBezTo>
                      <a:pt x="830" y="3018"/>
                      <a:pt x="1162" y="3397"/>
                      <a:pt x="1495" y="3801"/>
                    </a:cubicBezTo>
                    <a:cubicBezTo>
                      <a:pt x="1566" y="3919"/>
                      <a:pt x="1684" y="4014"/>
                      <a:pt x="1803" y="4085"/>
                    </a:cubicBezTo>
                    <a:cubicBezTo>
                      <a:pt x="1850" y="4133"/>
                      <a:pt x="1874" y="4204"/>
                      <a:pt x="1898" y="4275"/>
                    </a:cubicBezTo>
                    <a:cubicBezTo>
                      <a:pt x="1874" y="4346"/>
                      <a:pt x="1898" y="4417"/>
                      <a:pt x="1969" y="4441"/>
                    </a:cubicBezTo>
                    <a:cubicBezTo>
                      <a:pt x="1969" y="4560"/>
                      <a:pt x="2088" y="4607"/>
                      <a:pt x="2182" y="4655"/>
                    </a:cubicBezTo>
                    <a:cubicBezTo>
                      <a:pt x="2301" y="4821"/>
                      <a:pt x="2467" y="4939"/>
                      <a:pt x="2633" y="5010"/>
                    </a:cubicBezTo>
                    <a:cubicBezTo>
                      <a:pt x="2776" y="5224"/>
                      <a:pt x="2989" y="5390"/>
                      <a:pt x="3226" y="5485"/>
                    </a:cubicBezTo>
                    <a:cubicBezTo>
                      <a:pt x="3321" y="5603"/>
                      <a:pt x="3463" y="5651"/>
                      <a:pt x="3629" y="5651"/>
                    </a:cubicBezTo>
                    <a:lnTo>
                      <a:pt x="4128" y="5841"/>
                    </a:lnTo>
                    <a:cubicBezTo>
                      <a:pt x="4799" y="6085"/>
                      <a:pt x="5470" y="6311"/>
                      <a:pt x="6185" y="6311"/>
                    </a:cubicBezTo>
                    <a:cubicBezTo>
                      <a:pt x="6305" y="6311"/>
                      <a:pt x="6425" y="6305"/>
                      <a:pt x="6547" y="6291"/>
                    </a:cubicBezTo>
                    <a:lnTo>
                      <a:pt x="7472" y="6244"/>
                    </a:lnTo>
                    <a:cubicBezTo>
                      <a:pt x="7555" y="6368"/>
                      <a:pt x="7692" y="6438"/>
                      <a:pt x="7836" y="6438"/>
                    </a:cubicBezTo>
                    <a:cubicBezTo>
                      <a:pt x="7857" y="6438"/>
                      <a:pt x="7878" y="6437"/>
                      <a:pt x="7899" y="6434"/>
                    </a:cubicBezTo>
                    <a:cubicBezTo>
                      <a:pt x="7994" y="6434"/>
                      <a:pt x="8089" y="6386"/>
                      <a:pt x="8160" y="6339"/>
                    </a:cubicBezTo>
                    <a:cubicBezTo>
                      <a:pt x="8231" y="6268"/>
                      <a:pt x="8113" y="6196"/>
                      <a:pt x="8065" y="6125"/>
                    </a:cubicBezTo>
                    <a:cubicBezTo>
                      <a:pt x="7970" y="6007"/>
                      <a:pt x="8018" y="5935"/>
                      <a:pt x="8089" y="5841"/>
                    </a:cubicBezTo>
                    <a:cubicBezTo>
                      <a:pt x="8136" y="5793"/>
                      <a:pt x="8160" y="5722"/>
                      <a:pt x="8089" y="5651"/>
                    </a:cubicBezTo>
                    <a:cubicBezTo>
                      <a:pt x="7804" y="5698"/>
                      <a:pt x="7543" y="5841"/>
                      <a:pt x="7377" y="6078"/>
                    </a:cubicBezTo>
                    <a:cubicBezTo>
                      <a:pt x="7295" y="6063"/>
                      <a:pt x="7210" y="6055"/>
                      <a:pt x="7125" y="6055"/>
                    </a:cubicBezTo>
                    <a:cubicBezTo>
                      <a:pt x="6941" y="6055"/>
                      <a:pt x="6757" y="6092"/>
                      <a:pt x="6595" y="6173"/>
                    </a:cubicBezTo>
                    <a:cubicBezTo>
                      <a:pt x="5978" y="6030"/>
                      <a:pt x="5361" y="5912"/>
                      <a:pt x="4768" y="5769"/>
                    </a:cubicBezTo>
                    <a:cubicBezTo>
                      <a:pt x="4578" y="5722"/>
                      <a:pt x="4389" y="5675"/>
                      <a:pt x="4222" y="5627"/>
                    </a:cubicBezTo>
                    <a:cubicBezTo>
                      <a:pt x="4175" y="5603"/>
                      <a:pt x="4151" y="5580"/>
                      <a:pt x="4104" y="5580"/>
                    </a:cubicBezTo>
                    <a:lnTo>
                      <a:pt x="4199" y="5342"/>
                    </a:lnTo>
                    <a:lnTo>
                      <a:pt x="4389" y="5295"/>
                    </a:lnTo>
                    <a:cubicBezTo>
                      <a:pt x="4887" y="5248"/>
                      <a:pt x="5385" y="5153"/>
                      <a:pt x="5859" y="5010"/>
                    </a:cubicBezTo>
                    <a:cubicBezTo>
                      <a:pt x="6310" y="4963"/>
                      <a:pt x="6761" y="4797"/>
                      <a:pt x="7140" y="4560"/>
                    </a:cubicBezTo>
                    <a:lnTo>
                      <a:pt x="7259" y="4560"/>
                    </a:lnTo>
                    <a:cubicBezTo>
                      <a:pt x="7259" y="4560"/>
                      <a:pt x="7259" y="4488"/>
                      <a:pt x="7188" y="4465"/>
                    </a:cubicBezTo>
                    <a:lnTo>
                      <a:pt x="5788" y="4844"/>
                    </a:lnTo>
                    <a:cubicBezTo>
                      <a:pt x="5575" y="4868"/>
                      <a:pt x="5337" y="4915"/>
                      <a:pt x="5124" y="4939"/>
                    </a:cubicBezTo>
                    <a:cubicBezTo>
                      <a:pt x="5082" y="4943"/>
                      <a:pt x="5048" y="4946"/>
                      <a:pt x="5020" y="4946"/>
                    </a:cubicBezTo>
                    <a:cubicBezTo>
                      <a:pt x="4895" y="4946"/>
                      <a:pt x="4915" y="4888"/>
                      <a:pt x="4934" y="4655"/>
                    </a:cubicBezTo>
                    <a:cubicBezTo>
                      <a:pt x="5124" y="4465"/>
                      <a:pt x="5337" y="4322"/>
                      <a:pt x="5598" y="4228"/>
                    </a:cubicBezTo>
                    <a:lnTo>
                      <a:pt x="5788" y="4180"/>
                    </a:lnTo>
                    <a:cubicBezTo>
                      <a:pt x="5859" y="4133"/>
                      <a:pt x="5907" y="4109"/>
                      <a:pt x="5954" y="4085"/>
                    </a:cubicBezTo>
                    <a:cubicBezTo>
                      <a:pt x="6025" y="4085"/>
                      <a:pt x="6073" y="4061"/>
                      <a:pt x="6144" y="4038"/>
                    </a:cubicBezTo>
                    <a:lnTo>
                      <a:pt x="6334" y="3967"/>
                    </a:lnTo>
                    <a:cubicBezTo>
                      <a:pt x="6381" y="3943"/>
                      <a:pt x="6452" y="3919"/>
                      <a:pt x="6500" y="3895"/>
                    </a:cubicBezTo>
                    <a:cubicBezTo>
                      <a:pt x="6571" y="3895"/>
                      <a:pt x="6666" y="3872"/>
                      <a:pt x="6689" y="3801"/>
                    </a:cubicBezTo>
                    <a:cubicBezTo>
                      <a:pt x="6713" y="3777"/>
                      <a:pt x="6737" y="3753"/>
                      <a:pt x="6761" y="3729"/>
                    </a:cubicBezTo>
                    <a:cubicBezTo>
                      <a:pt x="6808" y="3682"/>
                      <a:pt x="6879" y="3658"/>
                      <a:pt x="6927" y="3635"/>
                    </a:cubicBezTo>
                    <a:cubicBezTo>
                      <a:pt x="7045" y="3635"/>
                      <a:pt x="7116" y="3563"/>
                      <a:pt x="7164" y="3468"/>
                    </a:cubicBezTo>
                    <a:lnTo>
                      <a:pt x="7567" y="3184"/>
                    </a:lnTo>
                    <a:cubicBezTo>
                      <a:pt x="7757" y="3065"/>
                      <a:pt x="7923" y="2947"/>
                      <a:pt x="8113" y="2828"/>
                    </a:cubicBezTo>
                    <a:cubicBezTo>
                      <a:pt x="8184" y="2757"/>
                      <a:pt x="8208" y="2662"/>
                      <a:pt x="8160" y="2591"/>
                    </a:cubicBezTo>
                    <a:cubicBezTo>
                      <a:pt x="8132" y="2548"/>
                      <a:pt x="8095" y="2540"/>
                      <a:pt x="8054" y="2540"/>
                    </a:cubicBezTo>
                    <a:cubicBezTo>
                      <a:pt x="8027" y="2540"/>
                      <a:pt x="7999" y="2543"/>
                      <a:pt x="7970" y="2543"/>
                    </a:cubicBezTo>
                    <a:cubicBezTo>
                      <a:pt x="7899" y="2555"/>
                      <a:pt x="7822" y="2561"/>
                      <a:pt x="7745" y="2561"/>
                    </a:cubicBezTo>
                    <a:cubicBezTo>
                      <a:pt x="7668" y="2561"/>
                      <a:pt x="7591" y="2555"/>
                      <a:pt x="7520" y="2543"/>
                    </a:cubicBezTo>
                    <a:cubicBezTo>
                      <a:pt x="7282" y="2543"/>
                      <a:pt x="7330" y="2401"/>
                      <a:pt x="7354" y="2282"/>
                    </a:cubicBezTo>
                    <a:cubicBezTo>
                      <a:pt x="7449" y="2140"/>
                      <a:pt x="7591" y="1974"/>
                      <a:pt x="7425" y="1832"/>
                    </a:cubicBezTo>
                    <a:cubicBezTo>
                      <a:pt x="7370" y="1768"/>
                      <a:pt x="7312" y="1746"/>
                      <a:pt x="7252" y="1746"/>
                    </a:cubicBezTo>
                    <a:cubicBezTo>
                      <a:pt x="7155" y="1746"/>
                      <a:pt x="7053" y="1802"/>
                      <a:pt x="6950" y="1832"/>
                    </a:cubicBezTo>
                    <a:cubicBezTo>
                      <a:pt x="6642" y="1903"/>
                      <a:pt x="6761" y="2116"/>
                      <a:pt x="6761" y="2282"/>
                    </a:cubicBezTo>
                    <a:cubicBezTo>
                      <a:pt x="6595" y="2567"/>
                      <a:pt x="6357" y="2828"/>
                      <a:pt x="6073" y="3018"/>
                    </a:cubicBezTo>
                    <a:cubicBezTo>
                      <a:pt x="5741" y="3231"/>
                      <a:pt x="5432" y="3468"/>
                      <a:pt x="5171" y="3753"/>
                    </a:cubicBezTo>
                    <a:lnTo>
                      <a:pt x="4649" y="4156"/>
                    </a:lnTo>
                    <a:cubicBezTo>
                      <a:pt x="4578" y="4038"/>
                      <a:pt x="4649" y="3943"/>
                      <a:pt x="4673" y="3848"/>
                    </a:cubicBezTo>
                    <a:cubicBezTo>
                      <a:pt x="4958" y="3350"/>
                      <a:pt x="5148" y="2781"/>
                      <a:pt x="5219" y="2211"/>
                    </a:cubicBezTo>
                    <a:cubicBezTo>
                      <a:pt x="5242" y="2021"/>
                      <a:pt x="5290" y="1879"/>
                      <a:pt x="5385" y="1737"/>
                    </a:cubicBezTo>
                    <a:cubicBezTo>
                      <a:pt x="5503" y="1523"/>
                      <a:pt x="5598" y="1334"/>
                      <a:pt x="5669" y="1144"/>
                    </a:cubicBezTo>
                    <a:cubicBezTo>
                      <a:pt x="5859" y="1096"/>
                      <a:pt x="6025" y="1049"/>
                      <a:pt x="6215" y="1001"/>
                    </a:cubicBezTo>
                    <a:cubicBezTo>
                      <a:pt x="6381" y="930"/>
                      <a:pt x="6476" y="835"/>
                      <a:pt x="6286" y="669"/>
                    </a:cubicBezTo>
                    <a:cubicBezTo>
                      <a:pt x="6215" y="598"/>
                      <a:pt x="6262" y="480"/>
                      <a:pt x="6357" y="456"/>
                    </a:cubicBezTo>
                    <a:cubicBezTo>
                      <a:pt x="6523" y="408"/>
                      <a:pt x="6500" y="314"/>
                      <a:pt x="6429" y="219"/>
                    </a:cubicBezTo>
                    <a:cubicBezTo>
                      <a:pt x="6381" y="171"/>
                      <a:pt x="6334" y="124"/>
                      <a:pt x="6262" y="100"/>
                    </a:cubicBezTo>
                    <a:cubicBezTo>
                      <a:pt x="6142" y="32"/>
                      <a:pt x="6022" y="1"/>
                      <a:pt x="5911" y="1"/>
                    </a:cubicBezTo>
                    <a:cubicBezTo>
                      <a:pt x="5671" y="1"/>
                      <a:pt x="5473" y="149"/>
                      <a:pt x="5409" y="408"/>
                    </a:cubicBezTo>
                    <a:cubicBezTo>
                      <a:pt x="5385" y="551"/>
                      <a:pt x="5361" y="717"/>
                      <a:pt x="5361" y="859"/>
                    </a:cubicBezTo>
                    <a:cubicBezTo>
                      <a:pt x="5290" y="1001"/>
                      <a:pt x="5171" y="1120"/>
                      <a:pt x="5076" y="1215"/>
                    </a:cubicBezTo>
                    <a:cubicBezTo>
                      <a:pt x="4792" y="1452"/>
                      <a:pt x="4602" y="1761"/>
                      <a:pt x="4531" y="2116"/>
                    </a:cubicBezTo>
                    <a:cubicBezTo>
                      <a:pt x="4365" y="2733"/>
                      <a:pt x="4151" y="3350"/>
                      <a:pt x="3867" y="3943"/>
                    </a:cubicBezTo>
                    <a:cubicBezTo>
                      <a:pt x="3829" y="3981"/>
                      <a:pt x="3795" y="4000"/>
                      <a:pt x="3767" y="4000"/>
                    </a:cubicBezTo>
                    <a:cubicBezTo>
                      <a:pt x="3726" y="4000"/>
                      <a:pt x="3701" y="3957"/>
                      <a:pt x="3701" y="3872"/>
                    </a:cubicBezTo>
                    <a:cubicBezTo>
                      <a:pt x="3724" y="3801"/>
                      <a:pt x="3701" y="3753"/>
                      <a:pt x="3629" y="3729"/>
                    </a:cubicBezTo>
                    <a:cubicBezTo>
                      <a:pt x="3606" y="2757"/>
                      <a:pt x="3677" y="1784"/>
                      <a:pt x="3724" y="788"/>
                    </a:cubicBezTo>
                    <a:lnTo>
                      <a:pt x="3724" y="788"/>
                    </a:lnTo>
                    <a:cubicBezTo>
                      <a:pt x="3653" y="907"/>
                      <a:pt x="3582" y="1025"/>
                      <a:pt x="3535" y="1144"/>
                    </a:cubicBezTo>
                    <a:cubicBezTo>
                      <a:pt x="3487" y="1286"/>
                      <a:pt x="3440" y="1428"/>
                      <a:pt x="3392" y="1571"/>
                    </a:cubicBezTo>
                    <a:cubicBezTo>
                      <a:pt x="3297" y="1998"/>
                      <a:pt x="3274" y="2425"/>
                      <a:pt x="3274" y="2852"/>
                    </a:cubicBezTo>
                    <a:cubicBezTo>
                      <a:pt x="3274" y="2970"/>
                      <a:pt x="3274" y="3065"/>
                      <a:pt x="3250" y="3184"/>
                    </a:cubicBezTo>
                    <a:cubicBezTo>
                      <a:pt x="3250" y="3279"/>
                      <a:pt x="3155" y="3326"/>
                      <a:pt x="3060" y="3326"/>
                    </a:cubicBezTo>
                    <a:cubicBezTo>
                      <a:pt x="3013" y="3136"/>
                      <a:pt x="2942" y="2970"/>
                      <a:pt x="2823" y="2804"/>
                    </a:cubicBezTo>
                    <a:cubicBezTo>
                      <a:pt x="2633" y="2211"/>
                      <a:pt x="2420" y="1618"/>
                      <a:pt x="2230" y="1025"/>
                    </a:cubicBezTo>
                    <a:cubicBezTo>
                      <a:pt x="2325" y="812"/>
                      <a:pt x="2420" y="622"/>
                      <a:pt x="2491" y="432"/>
                    </a:cubicBezTo>
                    <a:cubicBezTo>
                      <a:pt x="2562" y="314"/>
                      <a:pt x="2538" y="195"/>
                      <a:pt x="2467" y="100"/>
                    </a:cubicBezTo>
                    <a:cubicBezTo>
                      <a:pt x="2447" y="59"/>
                      <a:pt x="2373" y="1"/>
                      <a:pt x="2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8"/>
              <p:cNvSpPr/>
              <p:nvPr/>
            </p:nvSpPr>
            <p:spPr>
              <a:xfrm>
                <a:off x="2577375" y="4289050"/>
                <a:ext cx="89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1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95"/>
                      <a:pt x="119" y="190"/>
                      <a:pt x="238" y="214"/>
                    </a:cubicBezTo>
                    <a:lnTo>
                      <a:pt x="357" y="214"/>
                    </a:lnTo>
                    <a:cubicBezTo>
                      <a:pt x="357" y="190"/>
                      <a:pt x="357" y="142"/>
                      <a:pt x="333" y="119"/>
                    </a:cubicBezTo>
                    <a:cubicBezTo>
                      <a:pt x="238" y="71"/>
                      <a:pt x="119" y="48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2707850" y="5156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2707850" y="5151300"/>
                <a:ext cx="832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14" extrusionOk="0">
                    <a:moveTo>
                      <a:pt x="309" y="0"/>
                    </a:moveTo>
                    <a:cubicBezTo>
                      <a:pt x="143" y="0"/>
                      <a:pt x="72" y="95"/>
                      <a:pt x="0" y="214"/>
                    </a:cubicBezTo>
                    <a:cubicBezTo>
                      <a:pt x="143" y="214"/>
                      <a:pt x="285" y="190"/>
                      <a:pt x="332" y="71"/>
                    </a:cubicBezTo>
                    <a:cubicBezTo>
                      <a:pt x="332" y="48"/>
                      <a:pt x="309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2601100" y="5049725"/>
                <a:ext cx="59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97" extrusionOk="0">
                    <a:moveTo>
                      <a:pt x="164" y="1"/>
                    </a:moveTo>
                    <a:cubicBezTo>
                      <a:pt x="88" y="1"/>
                      <a:pt x="20" y="43"/>
                      <a:pt x="1" y="102"/>
                    </a:cubicBezTo>
                    <a:cubicBezTo>
                      <a:pt x="24" y="149"/>
                      <a:pt x="48" y="197"/>
                      <a:pt x="72" y="197"/>
                    </a:cubicBezTo>
                    <a:cubicBezTo>
                      <a:pt x="143" y="197"/>
                      <a:pt x="214" y="149"/>
                      <a:pt x="238" y="54"/>
                    </a:cubicBezTo>
                    <a:cubicBezTo>
                      <a:pt x="238" y="31"/>
                      <a:pt x="214" y="31"/>
                      <a:pt x="214" y="7"/>
                    </a:cubicBezTo>
                    <a:cubicBezTo>
                      <a:pt x="197" y="3"/>
                      <a:pt x="180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3168625" y="4586750"/>
                <a:ext cx="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3168625" y="4582000"/>
                <a:ext cx="535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0" extrusionOk="0">
                    <a:moveTo>
                      <a:pt x="214" y="0"/>
                    </a:moveTo>
                    <a:cubicBezTo>
                      <a:pt x="119" y="0"/>
                      <a:pt x="24" y="71"/>
                      <a:pt x="0" y="190"/>
                    </a:cubicBezTo>
                    <a:cubicBezTo>
                      <a:pt x="95" y="166"/>
                      <a:pt x="190" y="95"/>
                      <a:pt x="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3020950" y="485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3020950" y="4856425"/>
                <a:ext cx="7750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90" extrusionOk="0">
                    <a:moveTo>
                      <a:pt x="155" y="0"/>
                    </a:moveTo>
                    <a:cubicBezTo>
                      <a:pt x="102" y="0"/>
                      <a:pt x="48" y="18"/>
                      <a:pt x="1" y="53"/>
                    </a:cubicBezTo>
                    <a:cubicBezTo>
                      <a:pt x="48" y="77"/>
                      <a:pt x="102" y="89"/>
                      <a:pt x="155" y="89"/>
                    </a:cubicBezTo>
                    <a:cubicBezTo>
                      <a:pt x="209" y="89"/>
                      <a:pt x="262" y="77"/>
                      <a:pt x="309" y="53"/>
                    </a:cubicBezTo>
                    <a:cubicBezTo>
                      <a:pt x="262" y="18"/>
                      <a:pt x="209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3053575" y="487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3052975" y="4855350"/>
                <a:ext cx="231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676" extrusionOk="0">
                    <a:moveTo>
                      <a:pt x="720" y="1"/>
                    </a:moveTo>
                    <a:cubicBezTo>
                      <a:pt x="678" y="1"/>
                      <a:pt x="635" y="16"/>
                      <a:pt x="594" y="49"/>
                    </a:cubicBezTo>
                    <a:cubicBezTo>
                      <a:pt x="452" y="215"/>
                      <a:pt x="333" y="381"/>
                      <a:pt x="191" y="571"/>
                    </a:cubicBezTo>
                    <a:lnTo>
                      <a:pt x="1" y="618"/>
                    </a:lnTo>
                    <a:cubicBezTo>
                      <a:pt x="53" y="657"/>
                      <a:pt x="113" y="675"/>
                      <a:pt x="171" y="675"/>
                    </a:cubicBezTo>
                    <a:cubicBezTo>
                      <a:pt x="219" y="675"/>
                      <a:pt x="267" y="663"/>
                      <a:pt x="309" y="642"/>
                    </a:cubicBezTo>
                    <a:lnTo>
                      <a:pt x="926" y="500"/>
                    </a:lnTo>
                    <a:cubicBezTo>
                      <a:pt x="926" y="381"/>
                      <a:pt x="926" y="286"/>
                      <a:pt x="902" y="168"/>
                    </a:cubicBezTo>
                    <a:cubicBezTo>
                      <a:pt x="871" y="59"/>
                      <a:pt x="799" y="1"/>
                      <a:pt x="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18"/>
              <p:cNvSpPr/>
              <p:nvPr/>
            </p:nvSpPr>
            <p:spPr>
              <a:xfrm>
                <a:off x="2717325" y="4949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18"/>
              <p:cNvSpPr/>
              <p:nvPr/>
            </p:nvSpPr>
            <p:spPr>
              <a:xfrm>
                <a:off x="2717325" y="4945525"/>
                <a:ext cx="4175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19" extrusionOk="0">
                    <a:moveTo>
                      <a:pt x="119" y="0"/>
                    </a:moveTo>
                    <a:cubicBezTo>
                      <a:pt x="119" y="0"/>
                      <a:pt x="72" y="0"/>
                      <a:pt x="72" y="24"/>
                    </a:cubicBezTo>
                    <a:cubicBezTo>
                      <a:pt x="48" y="24"/>
                      <a:pt x="25" y="95"/>
                      <a:pt x="1" y="119"/>
                    </a:cubicBezTo>
                    <a:cubicBezTo>
                      <a:pt x="48" y="119"/>
                      <a:pt x="96" y="95"/>
                      <a:pt x="119" y="95"/>
                    </a:cubicBezTo>
                    <a:cubicBezTo>
                      <a:pt x="167" y="71"/>
                      <a:pt x="167" y="24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2793250" y="4611650"/>
                <a:ext cx="47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6" extrusionOk="0">
                    <a:moveTo>
                      <a:pt x="190" y="0"/>
                    </a:moveTo>
                    <a:lnTo>
                      <a:pt x="0" y="95"/>
                    </a:lnTo>
                    <a:cubicBezTo>
                      <a:pt x="71" y="95"/>
                      <a:pt x="142" y="71"/>
                      <a:pt x="1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8"/>
              <p:cNvSpPr/>
              <p:nvPr/>
            </p:nvSpPr>
            <p:spPr>
              <a:xfrm>
                <a:off x="2972925" y="4746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8"/>
              <p:cNvSpPr/>
              <p:nvPr/>
            </p:nvSpPr>
            <p:spPr>
              <a:xfrm>
                <a:off x="3037575" y="4853000"/>
                <a:ext cx="1800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72" h="49" extrusionOk="0">
                    <a:moveTo>
                      <a:pt x="48" y="1"/>
                    </a:moveTo>
                    <a:cubicBezTo>
                      <a:pt x="24" y="24"/>
                      <a:pt x="0" y="24"/>
                      <a:pt x="0" y="48"/>
                    </a:cubicBezTo>
                    <a:lnTo>
                      <a:pt x="71" y="24"/>
                    </a:lnTo>
                    <a:cubicBezTo>
                      <a:pt x="71" y="24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8"/>
              <p:cNvSpPr/>
              <p:nvPr/>
            </p:nvSpPr>
            <p:spPr>
              <a:xfrm>
                <a:off x="3033425" y="4853975"/>
                <a:ext cx="41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81" extrusionOk="0">
                    <a:moveTo>
                      <a:pt x="113" y="0"/>
                    </a:moveTo>
                    <a:cubicBezTo>
                      <a:pt x="62" y="0"/>
                      <a:pt x="18" y="27"/>
                      <a:pt x="0" y="80"/>
                    </a:cubicBezTo>
                    <a:cubicBezTo>
                      <a:pt x="48" y="80"/>
                      <a:pt x="119" y="57"/>
                      <a:pt x="166" y="9"/>
                    </a:cubicBezTo>
                    <a:cubicBezTo>
                      <a:pt x="148" y="3"/>
                      <a:pt x="131" y="0"/>
                      <a:pt x="1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8"/>
              <p:cNvSpPr/>
              <p:nvPr/>
            </p:nvSpPr>
            <p:spPr>
              <a:xfrm>
                <a:off x="3028675" y="4855725"/>
                <a:ext cx="477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68" extrusionOk="0">
                    <a:moveTo>
                      <a:pt x="133" y="1"/>
                    </a:moveTo>
                    <a:cubicBezTo>
                      <a:pt x="82" y="1"/>
                      <a:pt x="35" y="23"/>
                      <a:pt x="0" y="58"/>
                    </a:cubicBezTo>
                    <a:cubicBezTo>
                      <a:pt x="19" y="64"/>
                      <a:pt x="38" y="67"/>
                      <a:pt x="57" y="67"/>
                    </a:cubicBezTo>
                    <a:cubicBezTo>
                      <a:pt x="108" y="67"/>
                      <a:pt x="155" y="45"/>
                      <a:pt x="190" y="10"/>
                    </a:cubicBezTo>
                    <a:cubicBezTo>
                      <a:pt x="171" y="4"/>
                      <a:pt x="152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8"/>
              <p:cNvSpPr/>
              <p:nvPr/>
            </p:nvSpPr>
            <p:spPr>
              <a:xfrm>
                <a:off x="3028675" y="4857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8"/>
              <p:cNvSpPr/>
              <p:nvPr/>
            </p:nvSpPr>
            <p:spPr>
              <a:xfrm>
                <a:off x="2452850" y="5055825"/>
                <a:ext cx="18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7" extrusionOk="0">
                    <a:moveTo>
                      <a:pt x="24" y="0"/>
                    </a:moveTo>
                    <a:lnTo>
                      <a:pt x="24" y="0"/>
                    </a:lnTo>
                    <a:cubicBezTo>
                      <a:pt x="0" y="71"/>
                      <a:pt x="24" y="143"/>
                      <a:pt x="72" y="166"/>
                    </a:cubicBezTo>
                    <a:cubicBezTo>
                      <a:pt x="48" y="119"/>
                      <a:pt x="24" y="48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8"/>
              <p:cNvSpPr/>
              <p:nvPr/>
            </p:nvSpPr>
            <p:spPr>
              <a:xfrm>
                <a:off x="2199625" y="4707725"/>
                <a:ext cx="1225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49" h="72" extrusionOk="0">
                    <a:moveTo>
                      <a:pt x="48" y="0"/>
                    </a:moveTo>
                    <a:cubicBezTo>
                      <a:pt x="48" y="0"/>
                      <a:pt x="1" y="24"/>
                      <a:pt x="48" y="71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8"/>
              <p:cNvSpPr/>
              <p:nvPr/>
            </p:nvSpPr>
            <p:spPr>
              <a:xfrm>
                <a:off x="2200825" y="4709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8"/>
              <p:cNvSpPr/>
              <p:nvPr/>
            </p:nvSpPr>
            <p:spPr>
              <a:xfrm>
                <a:off x="2576200" y="4287250"/>
                <a:ext cx="12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48" h="73" extrusionOk="0">
                    <a:moveTo>
                      <a:pt x="48" y="1"/>
                    </a:moveTo>
                    <a:cubicBezTo>
                      <a:pt x="48" y="1"/>
                      <a:pt x="0" y="25"/>
                      <a:pt x="48" y="72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8"/>
              <p:cNvSpPr/>
              <p:nvPr/>
            </p:nvSpPr>
            <p:spPr>
              <a:xfrm>
                <a:off x="2630750" y="4335300"/>
                <a:ext cx="18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43" extrusionOk="0">
                    <a:moveTo>
                      <a:pt x="1" y="0"/>
                    </a:moveTo>
                    <a:cubicBezTo>
                      <a:pt x="1" y="48"/>
                      <a:pt x="24" y="119"/>
                      <a:pt x="72" y="143"/>
                    </a:cubicBezTo>
                    <a:cubicBezTo>
                      <a:pt x="48" y="95"/>
                      <a:pt x="24" y="48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8"/>
              <p:cNvSpPr/>
              <p:nvPr/>
            </p:nvSpPr>
            <p:spPr>
              <a:xfrm>
                <a:off x="2632525" y="4339450"/>
                <a:ext cx="18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72" h="167" extrusionOk="0">
                    <a:moveTo>
                      <a:pt x="1" y="0"/>
                    </a:moveTo>
                    <a:cubicBezTo>
                      <a:pt x="1" y="72"/>
                      <a:pt x="25" y="119"/>
                      <a:pt x="72" y="16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8"/>
              <p:cNvSpPr/>
              <p:nvPr/>
            </p:nvSpPr>
            <p:spPr>
              <a:xfrm>
                <a:off x="3174550" y="4581100"/>
                <a:ext cx="15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37" extrusionOk="0">
                    <a:moveTo>
                      <a:pt x="42" y="1"/>
                    </a:moveTo>
                    <a:cubicBezTo>
                      <a:pt x="30" y="1"/>
                      <a:pt x="13" y="13"/>
                      <a:pt x="1" y="36"/>
                    </a:cubicBezTo>
                    <a:lnTo>
                      <a:pt x="48" y="36"/>
                    </a:lnTo>
                    <a:cubicBezTo>
                      <a:pt x="60" y="13"/>
                      <a:pt x="54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8"/>
              <p:cNvSpPr/>
              <p:nvPr/>
            </p:nvSpPr>
            <p:spPr>
              <a:xfrm>
                <a:off x="3173950" y="458200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lnTo>
                      <a:pt x="25" y="0"/>
                    </a:lnTo>
                    <a:lnTo>
                      <a:pt x="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8"/>
              <p:cNvSpPr/>
              <p:nvPr/>
            </p:nvSpPr>
            <p:spPr>
              <a:xfrm>
                <a:off x="2619475" y="4359025"/>
                <a:ext cx="24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90" extrusionOk="0">
                    <a:moveTo>
                      <a:pt x="1" y="0"/>
                    </a:moveTo>
                    <a:cubicBezTo>
                      <a:pt x="1" y="71"/>
                      <a:pt x="25" y="143"/>
                      <a:pt x="96" y="1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4" name="Google Shape;1714;p18"/>
            <p:cNvSpPr/>
            <p:nvPr/>
          </p:nvSpPr>
          <p:spPr>
            <a:xfrm rot="-1315171" flipH="1">
              <a:off x="8215578" y="632599"/>
              <a:ext cx="971390" cy="1015415"/>
            </a:xfrm>
            <a:custGeom>
              <a:avLst/>
              <a:gdLst/>
              <a:ahLst/>
              <a:cxnLst/>
              <a:rect l="l" t="t" r="r" b="b"/>
              <a:pathLst>
                <a:path w="38856" h="40617" extrusionOk="0">
                  <a:moveTo>
                    <a:pt x="15489" y="1"/>
                  </a:moveTo>
                  <a:cubicBezTo>
                    <a:pt x="15475" y="1"/>
                    <a:pt x="15459" y="3"/>
                    <a:pt x="15443" y="7"/>
                  </a:cubicBezTo>
                  <a:cubicBezTo>
                    <a:pt x="15395" y="7"/>
                    <a:pt x="15348" y="7"/>
                    <a:pt x="15324" y="31"/>
                  </a:cubicBezTo>
                  <a:cubicBezTo>
                    <a:pt x="15277" y="78"/>
                    <a:pt x="15253" y="126"/>
                    <a:pt x="15253" y="197"/>
                  </a:cubicBezTo>
                  <a:lnTo>
                    <a:pt x="15016" y="1217"/>
                  </a:lnTo>
                  <a:lnTo>
                    <a:pt x="15016" y="1240"/>
                  </a:lnTo>
                  <a:cubicBezTo>
                    <a:pt x="14874" y="1715"/>
                    <a:pt x="14707" y="2189"/>
                    <a:pt x="14518" y="2616"/>
                  </a:cubicBezTo>
                  <a:cubicBezTo>
                    <a:pt x="14470" y="2759"/>
                    <a:pt x="14423" y="2877"/>
                    <a:pt x="14375" y="2996"/>
                  </a:cubicBezTo>
                  <a:cubicBezTo>
                    <a:pt x="14280" y="3209"/>
                    <a:pt x="14186" y="3423"/>
                    <a:pt x="14067" y="3636"/>
                  </a:cubicBezTo>
                  <a:cubicBezTo>
                    <a:pt x="13877" y="4063"/>
                    <a:pt x="13711" y="4467"/>
                    <a:pt x="13569" y="4894"/>
                  </a:cubicBezTo>
                  <a:cubicBezTo>
                    <a:pt x="13284" y="5724"/>
                    <a:pt x="12952" y="6554"/>
                    <a:pt x="12644" y="7384"/>
                  </a:cubicBezTo>
                  <a:cubicBezTo>
                    <a:pt x="12217" y="8380"/>
                    <a:pt x="11908" y="9424"/>
                    <a:pt x="11695" y="10492"/>
                  </a:cubicBezTo>
                  <a:cubicBezTo>
                    <a:pt x="11576" y="11180"/>
                    <a:pt x="11481" y="11867"/>
                    <a:pt x="11387" y="12555"/>
                  </a:cubicBezTo>
                  <a:cubicBezTo>
                    <a:pt x="11363" y="13077"/>
                    <a:pt x="11363" y="13599"/>
                    <a:pt x="11387" y="14121"/>
                  </a:cubicBezTo>
                  <a:cubicBezTo>
                    <a:pt x="11434" y="14975"/>
                    <a:pt x="11505" y="15853"/>
                    <a:pt x="11576" y="16730"/>
                  </a:cubicBezTo>
                  <a:cubicBezTo>
                    <a:pt x="11861" y="19340"/>
                    <a:pt x="12762" y="21878"/>
                    <a:pt x="14209" y="24084"/>
                  </a:cubicBezTo>
                  <a:lnTo>
                    <a:pt x="14209" y="24297"/>
                  </a:lnTo>
                  <a:cubicBezTo>
                    <a:pt x="14209" y="24511"/>
                    <a:pt x="14209" y="24724"/>
                    <a:pt x="14186" y="24938"/>
                  </a:cubicBezTo>
                  <a:cubicBezTo>
                    <a:pt x="13901" y="25199"/>
                    <a:pt x="13640" y="25459"/>
                    <a:pt x="13379" y="25720"/>
                  </a:cubicBezTo>
                  <a:cubicBezTo>
                    <a:pt x="12952" y="26147"/>
                    <a:pt x="12549" y="26574"/>
                    <a:pt x="12122" y="27001"/>
                  </a:cubicBezTo>
                  <a:cubicBezTo>
                    <a:pt x="10746" y="28448"/>
                    <a:pt x="9370" y="29919"/>
                    <a:pt x="7971" y="31366"/>
                  </a:cubicBezTo>
                  <a:cubicBezTo>
                    <a:pt x="7520" y="31793"/>
                    <a:pt x="7093" y="32267"/>
                    <a:pt x="6690" y="32742"/>
                  </a:cubicBezTo>
                  <a:lnTo>
                    <a:pt x="6500" y="33026"/>
                  </a:lnTo>
                  <a:cubicBezTo>
                    <a:pt x="6453" y="32671"/>
                    <a:pt x="6429" y="32339"/>
                    <a:pt x="6381" y="31983"/>
                  </a:cubicBezTo>
                  <a:cubicBezTo>
                    <a:pt x="7686" y="30844"/>
                    <a:pt x="8611" y="29326"/>
                    <a:pt x="8991" y="27642"/>
                  </a:cubicBezTo>
                  <a:cubicBezTo>
                    <a:pt x="9204" y="26717"/>
                    <a:pt x="9275" y="25768"/>
                    <a:pt x="9228" y="24819"/>
                  </a:cubicBezTo>
                  <a:cubicBezTo>
                    <a:pt x="9157" y="23633"/>
                    <a:pt x="9014" y="22471"/>
                    <a:pt x="8754" y="21332"/>
                  </a:cubicBezTo>
                  <a:cubicBezTo>
                    <a:pt x="8398" y="19790"/>
                    <a:pt x="7805" y="18343"/>
                    <a:pt x="6974" y="16991"/>
                  </a:cubicBezTo>
                  <a:cubicBezTo>
                    <a:pt x="6121" y="15663"/>
                    <a:pt x="5267" y="14334"/>
                    <a:pt x="4413" y="13006"/>
                  </a:cubicBezTo>
                  <a:cubicBezTo>
                    <a:pt x="3227" y="11156"/>
                    <a:pt x="1969" y="9329"/>
                    <a:pt x="1068" y="7337"/>
                  </a:cubicBezTo>
                  <a:cubicBezTo>
                    <a:pt x="1044" y="7313"/>
                    <a:pt x="1044" y="7289"/>
                    <a:pt x="1021" y="7266"/>
                  </a:cubicBezTo>
                  <a:cubicBezTo>
                    <a:pt x="997" y="7242"/>
                    <a:pt x="973" y="7242"/>
                    <a:pt x="949" y="7218"/>
                  </a:cubicBezTo>
                  <a:lnTo>
                    <a:pt x="878" y="7218"/>
                  </a:lnTo>
                  <a:cubicBezTo>
                    <a:pt x="831" y="7242"/>
                    <a:pt x="783" y="7266"/>
                    <a:pt x="760" y="7289"/>
                  </a:cubicBezTo>
                  <a:lnTo>
                    <a:pt x="736" y="7313"/>
                  </a:lnTo>
                  <a:cubicBezTo>
                    <a:pt x="712" y="7360"/>
                    <a:pt x="712" y="7408"/>
                    <a:pt x="712" y="7455"/>
                  </a:cubicBezTo>
                  <a:cubicBezTo>
                    <a:pt x="736" y="8689"/>
                    <a:pt x="712" y="9922"/>
                    <a:pt x="570" y="11132"/>
                  </a:cubicBezTo>
                  <a:cubicBezTo>
                    <a:pt x="451" y="12508"/>
                    <a:pt x="333" y="13860"/>
                    <a:pt x="214" y="15236"/>
                  </a:cubicBezTo>
                  <a:cubicBezTo>
                    <a:pt x="143" y="16232"/>
                    <a:pt x="48" y="17228"/>
                    <a:pt x="1" y="18225"/>
                  </a:cubicBezTo>
                  <a:cubicBezTo>
                    <a:pt x="1" y="18628"/>
                    <a:pt x="24" y="19007"/>
                    <a:pt x="72" y="19411"/>
                  </a:cubicBezTo>
                  <a:cubicBezTo>
                    <a:pt x="143" y="20122"/>
                    <a:pt x="214" y="20810"/>
                    <a:pt x="309" y="21522"/>
                  </a:cubicBezTo>
                  <a:cubicBezTo>
                    <a:pt x="522" y="23206"/>
                    <a:pt x="949" y="24866"/>
                    <a:pt x="1542" y="26456"/>
                  </a:cubicBezTo>
                  <a:cubicBezTo>
                    <a:pt x="2230" y="28282"/>
                    <a:pt x="3535" y="29800"/>
                    <a:pt x="4958" y="31105"/>
                  </a:cubicBezTo>
                  <a:cubicBezTo>
                    <a:pt x="5267" y="31413"/>
                    <a:pt x="5622" y="31698"/>
                    <a:pt x="5954" y="32006"/>
                  </a:cubicBezTo>
                  <a:cubicBezTo>
                    <a:pt x="5954" y="32505"/>
                    <a:pt x="6049" y="33026"/>
                    <a:pt x="6121" y="33525"/>
                  </a:cubicBezTo>
                  <a:lnTo>
                    <a:pt x="1922" y="39431"/>
                  </a:lnTo>
                  <a:lnTo>
                    <a:pt x="1329" y="40285"/>
                  </a:lnTo>
                  <a:cubicBezTo>
                    <a:pt x="1227" y="40438"/>
                    <a:pt x="1357" y="40616"/>
                    <a:pt x="1491" y="40616"/>
                  </a:cubicBezTo>
                  <a:cubicBezTo>
                    <a:pt x="1544" y="40616"/>
                    <a:pt x="1597" y="40589"/>
                    <a:pt x="1637" y="40522"/>
                  </a:cubicBezTo>
                  <a:lnTo>
                    <a:pt x="3867" y="37391"/>
                  </a:lnTo>
                  <a:cubicBezTo>
                    <a:pt x="4721" y="36181"/>
                    <a:pt x="5599" y="35019"/>
                    <a:pt x="6429" y="33786"/>
                  </a:cubicBezTo>
                  <a:lnTo>
                    <a:pt x="7639" y="33572"/>
                  </a:lnTo>
                  <a:cubicBezTo>
                    <a:pt x="7734" y="33548"/>
                    <a:pt x="7828" y="33548"/>
                    <a:pt x="7923" y="33525"/>
                  </a:cubicBezTo>
                  <a:cubicBezTo>
                    <a:pt x="9347" y="34426"/>
                    <a:pt x="10888" y="35114"/>
                    <a:pt x="12525" y="35517"/>
                  </a:cubicBezTo>
                  <a:cubicBezTo>
                    <a:pt x="14209" y="35992"/>
                    <a:pt x="15941" y="36252"/>
                    <a:pt x="17696" y="36252"/>
                  </a:cubicBezTo>
                  <a:cubicBezTo>
                    <a:pt x="19096" y="36229"/>
                    <a:pt x="20472" y="35849"/>
                    <a:pt x="21800" y="35422"/>
                  </a:cubicBezTo>
                  <a:cubicBezTo>
                    <a:pt x="23579" y="34877"/>
                    <a:pt x="25382" y="34260"/>
                    <a:pt x="27113" y="33548"/>
                  </a:cubicBezTo>
                  <a:cubicBezTo>
                    <a:pt x="28869" y="32860"/>
                    <a:pt x="30529" y="31983"/>
                    <a:pt x="32095" y="30963"/>
                  </a:cubicBezTo>
                  <a:cubicBezTo>
                    <a:pt x="32276" y="30827"/>
                    <a:pt x="32132" y="30582"/>
                    <a:pt x="31974" y="30582"/>
                  </a:cubicBezTo>
                  <a:cubicBezTo>
                    <a:pt x="31967" y="30582"/>
                    <a:pt x="31960" y="30582"/>
                    <a:pt x="31953" y="30583"/>
                  </a:cubicBezTo>
                  <a:cubicBezTo>
                    <a:pt x="31550" y="30599"/>
                    <a:pt x="31148" y="30606"/>
                    <a:pt x="30747" y="30606"/>
                  </a:cubicBezTo>
                  <a:cubicBezTo>
                    <a:pt x="29307" y="30606"/>
                    <a:pt x="27878" y="30508"/>
                    <a:pt x="26449" y="30322"/>
                  </a:cubicBezTo>
                  <a:cubicBezTo>
                    <a:pt x="24789" y="30109"/>
                    <a:pt x="23128" y="29824"/>
                    <a:pt x="21468" y="29587"/>
                  </a:cubicBezTo>
                  <a:cubicBezTo>
                    <a:pt x="20144" y="29417"/>
                    <a:pt x="18806" y="29300"/>
                    <a:pt x="17473" y="29300"/>
                  </a:cubicBezTo>
                  <a:cubicBezTo>
                    <a:pt x="15820" y="29300"/>
                    <a:pt x="14175" y="29481"/>
                    <a:pt x="12573" y="29966"/>
                  </a:cubicBezTo>
                  <a:cubicBezTo>
                    <a:pt x="10699" y="30465"/>
                    <a:pt x="9038" y="31579"/>
                    <a:pt x="7876" y="33098"/>
                  </a:cubicBezTo>
                  <a:lnTo>
                    <a:pt x="6785" y="33287"/>
                  </a:lnTo>
                  <a:cubicBezTo>
                    <a:pt x="6832" y="33216"/>
                    <a:pt x="6880" y="33145"/>
                    <a:pt x="6927" y="33074"/>
                  </a:cubicBezTo>
                  <a:cubicBezTo>
                    <a:pt x="7235" y="32671"/>
                    <a:pt x="7567" y="32315"/>
                    <a:pt x="7923" y="31983"/>
                  </a:cubicBezTo>
                  <a:cubicBezTo>
                    <a:pt x="8730" y="31152"/>
                    <a:pt x="9513" y="30322"/>
                    <a:pt x="10295" y="29492"/>
                  </a:cubicBezTo>
                  <a:cubicBezTo>
                    <a:pt x="11339" y="28401"/>
                    <a:pt x="12383" y="27310"/>
                    <a:pt x="13427" y="26219"/>
                  </a:cubicBezTo>
                  <a:cubicBezTo>
                    <a:pt x="13640" y="26005"/>
                    <a:pt x="13854" y="25792"/>
                    <a:pt x="14091" y="25578"/>
                  </a:cubicBezTo>
                  <a:cubicBezTo>
                    <a:pt x="14186" y="25459"/>
                    <a:pt x="14280" y="25341"/>
                    <a:pt x="14399" y="25246"/>
                  </a:cubicBezTo>
                  <a:cubicBezTo>
                    <a:pt x="14447" y="25222"/>
                    <a:pt x="14518" y="25222"/>
                    <a:pt x="14565" y="25222"/>
                  </a:cubicBezTo>
                  <a:lnTo>
                    <a:pt x="14874" y="25199"/>
                  </a:lnTo>
                  <a:cubicBezTo>
                    <a:pt x="16154" y="26242"/>
                    <a:pt x="17483" y="27167"/>
                    <a:pt x="18882" y="28021"/>
                  </a:cubicBezTo>
                  <a:cubicBezTo>
                    <a:pt x="19570" y="28448"/>
                    <a:pt x="20306" y="28757"/>
                    <a:pt x="21088" y="28994"/>
                  </a:cubicBezTo>
                  <a:cubicBezTo>
                    <a:pt x="21895" y="29160"/>
                    <a:pt x="22701" y="29302"/>
                    <a:pt x="23532" y="29397"/>
                  </a:cubicBezTo>
                  <a:cubicBezTo>
                    <a:pt x="24314" y="29516"/>
                    <a:pt x="25121" y="29634"/>
                    <a:pt x="25904" y="29706"/>
                  </a:cubicBezTo>
                  <a:cubicBezTo>
                    <a:pt x="26278" y="29734"/>
                    <a:pt x="26649" y="29747"/>
                    <a:pt x="27017" y="29747"/>
                  </a:cubicBezTo>
                  <a:cubicBezTo>
                    <a:pt x="27582" y="29747"/>
                    <a:pt x="28143" y="29716"/>
                    <a:pt x="28703" y="29658"/>
                  </a:cubicBezTo>
                  <a:cubicBezTo>
                    <a:pt x="29509" y="29611"/>
                    <a:pt x="30316" y="29492"/>
                    <a:pt x="31122" y="29468"/>
                  </a:cubicBezTo>
                  <a:cubicBezTo>
                    <a:pt x="32024" y="29421"/>
                    <a:pt x="32925" y="29302"/>
                    <a:pt x="33803" y="29113"/>
                  </a:cubicBezTo>
                  <a:cubicBezTo>
                    <a:pt x="34704" y="28946"/>
                    <a:pt x="35582" y="28709"/>
                    <a:pt x="36436" y="28353"/>
                  </a:cubicBezTo>
                  <a:cubicBezTo>
                    <a:pt x="37195" y="28021"/>
                    <a:pt x="37954" y="27642"/>
                    <a:pt x="38689" y="27262"/>
                  </a:cubicBezTo>
                  <a:cubicBezTo>
                    <a:pt x="38855" y="27167"/>
                    <a:pt x="38855" y="26859"/>
                    <a:pt x="38642" y="26859"/>
                  </a:cubicBezTo>
                  <a:cubicBezTo>
                    <a:pt x="36792" y="26764"/>
                    <a:pt x="35107" y="26124"/>
                    <a:pt x="33494" y="25246"/>
                  </a:cubicBezTo>
                  <a:cubicBezTo>
                    <a:pt x="32000" y="24392"/>
                    <a:pt x="30434" y="23657"/>
                    <a:pt x="28845" y="23040"/>
                  </a:cubicBezTo>
                  <a:cubicBezTo>
                    <a:pt x="27620" y="22583"/>
                    <a:pt x="26321" y="22362"/>
                    <a:pt x="25014" y="22362"/>
                  </a:cubicBezTo>
                  <a:cubicBezTo>
                    <a:pt x="24828" y="22362"/>
                    <a:pt x="24643" y="22367"/>
                    <a:pt x="24457" y="22376"/>
                  </a:cubicBezTo>
                  <a:cubicBezTo>
                    <a:pt x="23887" y="22399"/>
                    <a:pt x="23342" y="22423"/>
                    <a:pt x="22773" y="22447"/>
                  </a:cubicBezTo>
                  <a:cubicBezTo>
                    <a:pt x="22661" y="22444"/>
                    <a:pt x="22550" y="22442"/>
                    <a:pt x="22438" y="22442"/>
                  </a:cubicBezTo>
                  <a:cubicBezTo>
                    <a:pt x="21672" y="22442"/>
                    <a:pt x="20909" y="22512"/>
                    <a:pt x="20163" y="22637"/>
                  </a:cubicBezTo>
                  <a:cubicBezTo>
                    <a:pt x="18313" y="23016"/>
                    <a:pt x="16605" y="23823"/>
                    <a:pt x="14968" y="24724"/>
                  </a:cubicBezTo>
                  <a:cubicBezTo>
                    <a:pt x="15490" y="24250"/>
                    <a:pt x="16036" y="23775"/>
                    <a:pt x="16581" y="23325"/>
                  </a:cubicBezTo>
                  <a:cubicBezTo>
                    <a:pt x="18242" y="22447"/>
                    <a:pt x="19926" y="21617"/>
                    <a:pt x="21658" y="20905"/>
                  </a:cubicBezTo>
                  <a:cubicBezTo>
                    <a:pt x="23247" y="20241"/>
                    <a:pt x="24884" y="19814"/>
                    <a:pt x="26449" y="19150"/>
                  </a:cubicBezTo>
                  <a:cubicBezTo>
                    <a:pt x="27801" y="18604"/>
                    <a:pt x="29035" y="17774"/>
                    <a:pt x="30007" y="16706"/>
                  </a:cubicBezTo>
                  <a:cubicBezTo>
                    <a:pt x="30529" y="16137"/>
                    <a:pt x="31004" y="15497"/>
                    <a:pt x="31407" y="14856"/>
                  </a:cubicBezTo>
                  <a:cubicBezTo>
                    <a:pt x="31953" y="14050"/>
                    <a:pt x="32403" y="13220"/>
                    <a:pt x="32783" y="12342"/>
                  </a:cubicBezTo>
                  <a:cubicBezTo>
                    <a:pt x="33067" y="11535"/>
                    <a:pt x="33423" y="10753"/>
                    <a:pt x="33826" y="10017"/>
                  </a:cubicBezTo>
                  <a:cubicBezTo>
                    <a:pt x="34325" y="9140"/>
                    <a:pt x="34918" y="8357"/>
                    <a:pt x="35629" y="7645"/>
                  </a:cubicBezTo>
                  <a:cubicBezTo>
                    <a:pt x="35730" y="7503"/>
                    <a:pt x="35676" y="7241"/>
                    <a:pt x="35510" y="7241"/>
                  </a:cubicBezTo>
                  <a:cubicBezTo>
                    <a:pt x="35482" y="7241"/>
                    <a:pt x="35450" y="7248"/>
                    <a:pt x="35416" y="7266"/>
                  </a:cubicBezTo>
                  <a:cubicBezTo>
                    <a:pt x="34419" y="7835"/>
                    <a:pt x="33376" y="8262"/>
                    <a:pt x="32285" y="8570"/>
                  </a:cubicBezTo>
                  <a:cubicBezTo>
                    <a:pt x="30838" y="8973"/>
                    <a:pt x="29367" y="9353"/>
                    <a:pt x="27873" y="9661"/>
                  </a:cubicBezTo>
                  <a:cubicBezTo>
                    <a:pt x="27351" y="9733"/>
                    <a:pt x="26853" y="9899"/>
                    <a:pt x="26402" y="10136"/>
                  </a:cubicBezTo>
                  <a:cubicBezTo>
                    <a:pt x="25666" y="10515"/>
                    <a:pt x="25002" y="10966"/>
                    <a:pt x="24362" y="11488"/>
                  </a:cubicBezTo>
                  <a:cubicBezTo>
                    <a:pt x="23366" y="12247"/>
                    <a:pt x="22488" y="13196"/>
                    <a:pt x="21824" y="14287"/>
                  </a:cubicBezTo>
                  <a:cubicBezTo>
                    <a:pt x="21017" y="15615"/>
                    <a:pt x="20400" y="17039"/>
                    <a:pt x="19665" y="18414"/>
                  </a:cubicBezTo>
                  <a:cubicBezTo>
                    <a:pt x="18764" y="20075"/>
                    <a:pt x="17649" y="21593"/>
                    <a:pt x="16368" y="22969"/>
                  </a:cubicBezTo>
                  <a:cubicBezTo>
                    <a:pt x="15751" y="23467"/>
                    <a:pt x="15158" y="23989"/>
                    <a:pt x="14565" y="24534"/>
                  </a:cubicBezTo>
                  <a:lnTo>
                    <a:pt x="14565" y="24416"/>
                  </a:lnTo>
                  <a:cubicBezTo>
                    <a:pt x="14565" y="24321"/>
                    <a:pt x="14565" y="24202"/>
                    <a:pt x="14589" y="24107"/>
                  </a:cubicBezTo>
                  <a:cubicBezTo>
                    <a:pt x="14589" y="24084"/>
                    <a:pt x="14595" y="24078"/>
                    <a:pt x="14601" y="24078"/>
                  </a:cubicBezTo>
                  <a:cubicBezTo>
                    <a:pt x="14607" y="24078"/>
                    <a:pt x="14613" y="24084"/>
                    <a:pt x="14613" y="24084"/>
                  </a:cubicBezTo>
                  <a:cubicBezTo>
                    <a:pt x="14707" y="23941"/>
                    <a:pt x="14802" y="23846"/>
                    <a:pt x="14921" y="23728"/>
                  </a:cubicBezTo>
                  <a:cubicBezTo>
                    <a:pt x="15372" y="23182"/>
                    <a:pt x="15822" y="22660"/>
                    <a:pt x="16297" y="22115"/>
                  </a:cubicBezTo>
                  <a:cubicBezTo>
                    <a:pt x="16771" y="21522"/>
                    <a:pt x="17174" y="20858"/>
                    <a:pt x="17507" y="20146"/>
                  </a:cubicBezTo>
                  <a:cubicBezTo>
                    <a:pt x="17957" y="19197"/>
                    <a:pt x="18337" y="18248"/>
                    <a:pt x="18645" y="17252"/>
                  </a:cubicBezTo>
                  <a:cubicBezTo>
                    <a:pt x="18953" y="16374"/>
                    <a:pt x="19167" y="15473"/>
                    <a:pt x="19309" y="14548"/>
                  </a:cubicBezTo>
                  <a:cubicBezTo>
                    <a:pt x="19428" y="13575"/>
                    <a:pt x="19428" y="12603"/>
                    <a:pt x="19357" y="11630"/>
                  </a:cubicBezTo>
                  <a:cubicBezTo>
                    <a:pt x="19309" y="10776"/>
                    <a:pt x="19167" y="9922"/>
                    <a:pt x="18930" y="9116"/>
                  </a:cubicBezTo>
                  <a:cubicBezTo>
                    <a:pt x="18645" y="8333"/>
                    <a:pt x="18313" y="7598"/>
                    <a:pt x="17957" y="6862"/>
                  </a:cubicBezTo>
                  <a:cubicBezTo>
                    <a:pt x="17412" y="5771"/>
                    <a:pt x="16937" y="4656"/>
                    <a:pt x="16534" y="3494"/>
                  </a:cubicBezTo>
                  <a:cubicBezTo>
                    <a:pt x="16178" y="2403"/>
                    <a:pt x="15941" y="1264"/>
                    <a:pt x="15633" y="149"/>
                  </a:cubicBezTo>
                  <a:cubicBezTo>
                    <a:pt x="15633" y="149"/>
                    <a:pt x="15633" y="126"/>
                    <a:pt x="15633" y="126"/>
                  </a:cubicBezTo>
                  <a:cubicBezTo>
                    <a:pt x="15613" y="47"/>
                    <a:pt x="15561" y="1"/>
                    <a:pt x="15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5" name="Google Shape;1715;p18"/>
            <p:cNvGrpSpPr/>
            <p:nvPr/>
          </p:nvGrpSpPr>
          <p:grpSpPr>
            <a:xfrm rot="7450008">
              <a:off x="6985683" y="-476847"/>
              <a:ext cx="699420" cy="1126267"/>
              <a:chOff x="4746425" y="1429175"/>
              <a:chExt cx="699425" cy="1126275"/>
            </a:xfrm>
          </p:grpSpPr>
          <p:sp>
            <p:nvSpPr>
              <p:cNvPr id="1716" name="Google Shape;1716;p18"/>
              <p:cNvSpPr/>
              <p:nvPr/>
            </p:nvSpPr>
            <p:spPr>
              <a:xfrm>
                <a:off x="4746425" y="1753275"/>
                <a:ext cx="388075" cy="802175"/>
              </a:xfrm>
              <a:custGeom>
                <a:avLst/>
                <a:gdLst/>
                <a:ahLst/>
                <a:cxnLst/>
                <a:rect l="l" t="t" r="r" b="b"/>
                <a:pathLst>
                  <a:path w="15523" h="32087" extrusionOk="0">
                    <a:moveTo>
                      <a:pt x="11665" y="0"/>
                    </a:moveTo>
                    <a:cubicBezTo>
                      <a:pt x="11490" y="0"/>
                      <a:pt x="11344" y="219"/>
                      <a:pt x="11514" y="333"/>
                    </a:cubicBezTo>
                    <a:cubicBezTo>
                      <a:pt x="12060" y="736"/>
                      <a:pt x="12605" y="1116"/>
                      <a:pt x="13151" y="1519"/>
                    </a:cubicBezTo>
                    <a:cubicBezTo>
                      <a:pt x="13246" y="1590"/>
                      <a:pt x="13341" y="1638"/>
                      <a:pt x="13388" y="1756"/>
                    </a:cubicBezTo>
                    <a:cubicBezTo>
                      <a:pt x="13436" y="1898"/>
                      <a:pt x="13507" y="2088"/>
                      <a:pt x="13554" y="2254"/>
                    </a:cubicBezTo>
                    <a:cubicBezTo>
                      <a:pt x="13696" y="2610"/>
                      <a:pt x="13815" y="2966"/>
                      <a:pt x="13957" y="3345"/>
                    </a:cubicBezTo>
                    <a:cubicBezTo>
                      <a:pt x="14218" y="4057"/>
                      <a:pt x="14479" y="4745"/>
                      <a:pt x="14740" y="5457"/>
                    </a:cubicBezTo>
                    <a:lnTo>
                      <a:pt x="14954" y="6002"/>
                    </a:lnTo>
                    <a:cubicBezTo>
                      <a:pt x="15025" y="6168"/>
                      <a:pt x="15072" y="6358"/>
                      <a:pt x="15072" y="6548"/>
                    </a:cubicBezTo>
                    <a:cubicBezTo>
                      <a:pt x="15049" y="6927"/>
                      <a:pt x="14954" y="7307"/>
                      <a:pt x="14883" y="7663"/>
                    </a:cubicBezTo>
                    <a:cubicBezTo>
                      <a:pt x="14693" y="8730"/>
                      <a:pt x="14479" y="9797"/>
                      <a:pt x="14266" y="10865"/>
                    </a:cubicBezTo>
                    <a:lnTo>
                      <a:pt x="13578" y="14257"/>
                    </a:lnTo>
                    <a:cubicBezTo>
                      <a:pt x="13436" y="14992"/>
                      <a:pt x="13269" y="15728"/>
                      <a:pt x="13127" y="16439"/>
                    </a:cubicBezTo>
                    <a:cubicBezTo>
                      <a:pt x="13056" y="16748"/>
                      <a:pt x="13056" y="17151"/>
                      <a:pt x="12866" y="17388"/>
                    </a:cubicBezTo>
                    <a:cubicBezTo>
                      <a:pt x="12653" y="17625"/>
                      <a:pt x="12439" y="17863"/>
                      <a:pt x="12226" y="18100"/>
                    </a:cubicBezTo>
                    <a:cubicBezTo>
                      <a:pt x="10494" y="20021"/>
                      <a:pt x="8763" y="21966"/>
                      <a:pt x="7031" y="23935"/>
                    </a:cubicBezTo>
                    <a:cubicBezTo>
                      <a:pt x="4730" y="26521"/>
                      <a:pt x="2429" y="29130"/>
                      <a:pt x="128" y="31739"/>
                    </a:cubicBezTo>
                    <a:cubicBezTo>
                      <a:pt x="1" y="31885"/>
                      <a:pt x="153" y="32087"/>
                      <a:pt x="305" y="32087"/>
                    </a:cubicBezTo>
                    <a:cubicBezTo>
                      <a:pt x="352" y="32087"/>
                      <a:pt x="398" y="32068"/>
                      <a:pt x="437" y="32024"/>
                    </a:cubicBezTo>
                    <a:lnTo>
                      <a:pt x="460" y="32024"/>
                    </a:lnTo>
                    <a:cubicBezTo>
                      <a:pt x="2524" y="29652"/>
                      <a:pt x="4611" y="27280"/>
                      <a:pt x="6723" y="24931"/>
                    </a:cubicBezTo>
                    <a:cubicBezTo>
                      <a:pt x="8502" y="22891"/>
                      <a:pt x="10304" y="20875"/>
                      <a:pt x="12107" y="18859"/>
                    </a:cubicBezTo>
                    <a:lnTo>
                      <a:pt x="12700" y="18171"/>
                    </a:lnTo>
                    <a:cubicBezTo>
                      <a:pt x="12914" y="17957"/>
                      <a:pt x="13103" y="17744"/>
                      <a:pt x="13293" y="17507"/>
                    </a:cubicBezTo>
                    <a:cubicBezTo>
                      <a:pt x="13364" y="17341"/>
                      <a:pt x="13412" y="17198"/>
                      <a:pt x="13436" y="17032"/>
                    </a:cubicBezTo>
                    <a:lnTo>
                      <a:pt x="13554" y="16392"/>
                    </a:lnTo>
                    <a:lnTo>
                      <a:pt x="13791" y="15277"/>
                    </a:lnTo>
                    <a:lnTo>
                      <a:pt x="14550" y="11505"/>
                    </a:lnTo>
                    <a:cubicBezTo>
                      <a:pt x="14788" y="10296"/>
                      <a:pt x="15049" y="9110"/>
                      <a:pt x="15262" y="7900"/>
                    </a:cubicBezTo>
                    <a:cubicBezTo>
                      <a:pt x="15286" y="7710"/>
                      <a:pt x="15309" y="7544"/>
                      <a:pt x="15357" y="7354"/>
                    </a:cubicBezTo>
                    <a:cubicBezTo>
                      <a:pt x="15381" y="7188"/>
                      <a:pt x="15404" y="6998"/>
                      <a:pt x="15452" y="6809"/>
                    </a:cubicBezTo>
                    <a:cubicBezTo>
                      <a:pt x="15499" y="6643"/>
                      <a:pt x="15523" y="6477"/>
                      <a:pt x="15476" y="6311"/>
                    </a:cubicBezTo>
                    <a:cubicBezTo>
                      <a:pt x="15262" y="5551"/>
                      <a:pt x="14930" y="4792"/>
                      <a:pt x="14645" y="4033"/>
                    </a:cubicBezTo>
                    <a:lnTo>
                      <a:pt x="13863" y="1922"/>
                    </a:lnTo>
                    <a:cubicBezTo>
                      <a:pt x="13839" y="1756"/>
                      <a:pt x="13768" y="1614"/>
                      <a:pt x="13696" y="1471"/>
                    </a:cubicBezTo>
                    <a:cubicBezTo>
                      <a:pt x="13625" y="1377"/>
                      <a:pt x="13530" y="1282"/>
                      <a:pt x="13436" y="1234"/>
                    </a:cubicBezTo>
                    <a:lnTo>
                      <a:pt x="12700" y="689"/>
                    </a:lnTo>
                    <a:lnTo>
                      <a:pt x="11799" y="48"/>
                    </a:lnTo>
                    <a:cubicBezTo>
                      <a:pt x="11756" y="15"/>
                      <a:pt x="11709" y="0"/>
                      <a:pt x="11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8"/>
              <p:cNvSpPr/>
              <p:nvPr/>
            </p:nvSpPr>
            <p:spPr>
              <a:xfrm>
                <a:off x="5190200" y="1908875"/>
                <a:ext cx="784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976" extrusionOk="0">
                    <a:moveTo>
                      <a:pt x="2826" y="0"/>
                    </a:moveTo>
                    <a:cubicBezTo>
                      <a:pt x="2777" y="0"/>
                      <a:pt x="2726" y="19"/>
                      <a:pt x="2682" y="63"/>
                    </a:cubicBezTo>
                    <a:cubicBezTo>
                      <a:pt x="1947" y="822"/>
                      <a:pt x="1211" y="1557"/>
                      <a:pt x="476" y="2316"/>
                    </a:cubicBezTo>
                    <a:lnTo>
                      <a:pt x="144" y="2648"/>
                    </a:lnTo>
                    <a:cubicBezTo>
                      <a:pt x="1" y="2792"/>
                      <a:pt x="141" y="2975"/>
                      <a:pt x="300" y="2975"/>
                    </a:cubicBezTo>
                    <a:cubicBezTo>
                      <a:pt x="352" y="2975"/>
                      <a:pt x="406" y="2956"/>
                      <a:pt x="452" y="2909"/>
                    </a:cubicBezTo>
                    <a:lnTo>
                      <a:pt x="2658" y="656"/>
                    </a:lnTo>
                    <a:cubicBezTo>
                      <a:pt x="2777" y="561"/>
                      <a:pt x="2872" y="442"/>
                      <a:pt x="2991" y="347"/>
                    </a:cubicBezTo>
                    <a:cubicBezTo>
                      <a:pt x="3136" y="202"/>
                      <a:pt x="2988" y="0"/>
                      <a:pt x="2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8"/>
              <p:cNvSpPr/>
              <p:nvPr/>
            </p:nvSpPr>
            <p:spPr>
              <a:xfrm>
                <a:off x="5169975" y="1973250"/>
                <a:ext cx="334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4356" extrusionOk="0">
                    <a:moveTo>
                      <a:pt x="1093" y="0"/>
                    </a:moveTo>
                    <a:cubicBezTo>
                      <a:pt x="1008" y="0"/>
                      <a:pt x="925" y="45"/>
                      <a:pt x="906" y="145"/>
                    </a:cubicBezTo>
                    <a:cubicBezTo>
                      <a:pt x="645" y="1473"/>
                      <a:pt x="336" y="2801"/>
                      <a:pt x="28" y="4106"/>
                    </a:cubicBezTo>
                    <a:cubicBezTo>
                      <a:pt x="0" y="4259"/>
                      <a:pt x="120" y="4355"/>
                      <a:pt x="238" y="4355"/>
                    </a:cubicBezTo>
                    <a:cubicBezTo>
                      <a:pt x="320" y="4355"/>
                      <a:pt x="402" y="4308"/>
                      <a:pt x="431" y="4201"/>
                    </a:cubicBezTo>
                    <a:cubicBezTo>
                      <a:pt x="740" y="2896"/>
                      <a:pt x="1024" y="1568"/>
                      <a:pt x="1309" y="239"/>
                    </a:cubicBezTo>
                    <a:cubicBezTo>
                      <a:pt x="1336" y="88"/>
                      <a:pt x="1212" y="0"/>
                      <a:pt x="10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8"/>
              <p:cNvSpPr/>
              <p:nvPr/>
            </p:nvSpPr>
            <p:spPr>
              <a:xfrm>
                <a:off x="5169050" y="1633225"/>
                <a:ext cx="246550" cy="448525"/>
              </a:xfrm>
              <a:custGeom>
                <a:avLst/>
                <a:gdLst/>
                <a:ahLst/>
                <a:cxnLst/>
                <a:rect l="l" t="t" r="r" b="b"/>
                <a:pathLst>
                  <a:path w="9862" h="17941" extrusionOk="0">
                    <a:moveTo>
                      <a:pt x="8864" y="0"/>
                    </a:moveTo>
                    <a:cubicBezTo>
                      <a:pt x="8740" y="0"/>
                      <a:pt x="8617" y="102"/>
                      <a:pt x="8676" y="248"/>
                    </a:cubicBezTo>
                    <a:cubicBezTo>
                      <a:pt x="8889" y="889"/>
                      <a:pt x="9079" y="1553"/>
                      <a:pt x="9221" y="2217"/>
                    </a:cubicBezTo>
                    <a:cubicBezTo>
                      <a:pt x="9292" y="2549"/>
                      <a:pt x="9387" y="2905"/>
                      <a:pt x="9435" y="3261"/>
                    </a:cubicBezTo>
                    <a:cubicBezTo>
                      <a:pt x="9482" y="3664"/>
                      <a:pt x="9221" y="4139"/>
                      <a:pt x="9079" y="4518"/>
                    </a:cubicBezTo>
                    <a:cubicBezTo>
                      <a:pt x="8557" y="5894"/>
                      <a:pt x="8035" y="7293"/>
                      <a:pt x="7466" y="8669"/>
                    </a:cubicBezTo>
                    <a:cubicBezTo>
                      <a:pt x="7205" y="9262"/>
                      <a:pt x="6968" y="9879"/>
                      <a:pt x="6683" y="10448"/>
                    </a:cubicBezTo>
                    <a:cubicBezTo>
                      <a:pt x="6493" y="10733"/>
                      <a:pt x="6280" y="10970"/>
                      <a:pt x="6019" y="11207"/>
                    </a:cubicBezTo>
                    <a:cubicBezTo>
                      <a:pt x="5829" y="11397"/>
                      <a:pt x="5639" y="11611"/>
                      <a:pt x="5426" y="11824"/>
                    </a:cubicBezTo>
                    <a:cubicBezTo>
                      <a:pt x="4548" y="12773"/>
                      <a:pt x="3671" y="13722"/>
                      <a:pt x="2769" y="14694"/>
                    </a:cubicBezTo>
                    <a:cubicBezTo>
                      <a:pt x="1891" y="15667"/>
                      <a:pt x="990" y="16639"/>
                      <a:pt x="112" y="17612"/>
                    </a:cubicBezTo>
                    <a:cubicBezTo>
                      <a:pt x="0" y="17761"/>
                      <a:pt x="138" y="17940"/>
                      <a:pt x="283" y="17940"/>
                    </a:cubicBezTo>
                    <a:cubicBezTo>
                      <a:pt x="322" y="17940"/>
                      <a:pt x="362" y="17927"/>
                      <a:pt x="397" y="17897"/>
                    </a:cubicBezTo>
                    <a:lnTo>
                      <a:pt x="421" y="17897"/>
                    </a:lnTo>
                    <a:cubicBezTo>
                      <a:pt x="2129" y="15975"/>
                      <a:pt x="3884" y="14078"/>
                      <a:pt x="5639" y="12204"/>
                    </a:cubicBezTo>
                    <a:cubicBezTo>
                      <a:pt x="6043" y="11777"/>
                      <a:pt x="6493" y="11350"/>
                      <a:pt x="6897" y="10899"/>
                    </a:cubicBezTo>
                    <a:cubicBezTo>
                      <a:pt x="7063" y="10638"/>
                      <a:pt x="7229" y="10330"/>
                      <a:pt x="7324" y="10021"/>
                    </a:cubicBezTo>
                    <a:cubicBezTo>
                      <a:pt x="7442" y="9713"/>
                      <a:pt x="7584" y="9405"/>
                      <a:pt x="7727" y="9096"/>
                    </a:cubicBezTo>
                    <a:cubicBezTo>
                      <a:pt x="8320" y="7697"/>
                      <a:pt x="8842" y="6297"/>
                      <a:pt x="9364" y="4898"/>
                    </a:cubicBezTo>
                    <a:cubicBezTo>
                      <a:pt x="9530" y="4471"/>
                      <a:pt x="9696" y="4044"/>
                      <a:pt x="9838" y="3617"/>
                    </a:cubicBezTo>
                    <a:cubicBezTo>
                      <a:pt x="9862" y="3451"/>
                      <a:pt x="9862" y="3285"/>
                      <a:pt x="9814" y="3142"/>
                    </a:cubicBezTo>
                    <a:cubicBezTo>
                      <a:pt x="9767" y="2905"/>
                      <a:pt x="9743" y="2692"/>
                      <a:pt x="9696" y="2454"/>
                    </a:cubicBezTo>
                    <a:cubicBezTo>
                      <a:pt x="9530" y="1672"/>
                      <a:pt x="9316" y="889"/>
                      <a:pt x="9055" y="130"/>
                    </a:cubicBezTo>
                    <a:cubicBezTo>
                      <a:pt x="9019" y="39"/>
                      <a:pt x="8941" y="0"/>
                      <a:pt x="8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8"/>
              <p:cNvSpPr/>
              <p:nvPr/>
            </p:nvSpPr>
            <p:spPr>
              <a:xfrm>
                <a:off x="5068475" y="2072350"/>
                <a:ext cx="11385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810" extrusionOk="0">
                    <a:moveTo>
                      <a:pt x="4269" y="1"/>
                    </a:moveTo>
                    <a:cubicBezTo>
                      <a:pt x="4225" y="1"/>
                      <a:pt x="4178" y="15"/>
                      <a:pt x="4135" y="47"/>
                    </a:cubicBezTo>
                    <a:cubicBezTo>
                      <a:pt x="2807" y="1518"/>
                      <a:pt x="1479" y="2988"/>
                      <a:pt x="127" y="4459"/>
                    </a:cubicBezTo>
                    <a:cubicBezTo>
                      <a:pt x="1" y="4621"/>
                      <a:pt x="133" y="4809"/>
                      <a:pt x="287" y="4809"/>
                    </a:cubicBezTo>
                    <a:cubicBezTo>
                      <a:pt x="337" y="4809"/>
                      <a:pt x="389" y="4790"/>
                      <a:pt x="435" y="4744"/>
                    </a:cubicBezTo>
                    <a:cubicBezTo>
                      <a:pt x="1763" y="3273"/>
                      <a:pt x="3092" y="1802"/>
                      <a:pt x="4444" y="332"/>
                    </a:cubicBezTo>
                    <a:cubicBezTo>
                      <a:pt x="4554" y="166"/>
                      <a:pt x="4422" y="1"/>
                      <a:pt x="4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8"/>
              <p:cNvSpPr/>
              <p:nvPr/>
            </p:nvSpPr>
            <p:spPr>
              <a:xfrm>
                <a:off x="5191600" y="1865650"/>
                <a:ext cx="3435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4708" extrusionOk="0">
                    <a:moveTo>
                      <a:pt x="1136" y="0"/>
                    </a:moveTo>
                    <a:cubicBezTo>
                      <a:pt x="1053" y="0"/>
                      <a:pt x="971" y="48"/>
                      <a:pt x="942" y="155"/>
                    </a:cubicBezTo>
                    <a:cubicBezTo>
                      <a:pt x="657" y="1602"/>
                      <a:pt x="373" y="3025"/>
                      <a:pt x="41" y="4472"/>
                    </a:cubicBezTo>
                    <a:cubicBezTo>
                      <a:pt x="0" y="4620"/>
                      <a:pt x="112" y="4707"/>
                      <a:pt x="230" y="4707"/>
                    </a:cubicBezTo>
                    <a:cubicBezTo>
                      <a:pt x="320" y="4707"/>
                      <a:pt x="413" y="4656"/>
                      <a:pt x="444" y="4543"/>
                    </a:cubicBezTo>
                    <a:cubicBezTo>
                      <a:pt x="776" y="3120"/>
                      <a:pt x="1037" y="1697"/>
                      <a:pt x="1345" y="250"/>
                    </a:cubicBezTo>
                    <a:cubicBezTo>
                      <a:pt x="1373" y="96"/>
                      <a:pt x="1253" y="0"/>
                      <a:pt x="1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8"/>
              <p:cNvSpPr/>
              <p:nvPr/>
            </p:nvSpPr>
            <p:spPr>
              <a:xfrm>
                <a:off x="5199025" y="1429175"/>
                <a:ext cx="2810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035" extrusionOk="0">
                    <a:moveTo>
                      <a:pt x="881" y="1"/>
                    </a:moveTo>
                    <a:cubicBezTo>
                      <a:pt x="800" y="1"/>
                      <a:pt x="726" y="48"/>
                      <a:pt x="716" y="156"/>
                    </a:cubicBezTo>
                    <a:cubicBezTo>
                      <a:pt x="503" y="1365"/>
                      <a:pt x="265" y="2575"/>
                      <a:pt x="28" y="3785"/>
                    </a:cubicBezTo>
                    <a:cubicBezTo>
                      <a:pt x="0" y="3938"/>
                      <a:pt x="128" y="4034"/>
                      <a:pt x="248" y="4034"/>
                    </a:cubicBezTo>
                    <a:cubicBezTo>
                      <a:pt x="332" y="4034"/>
                      <a:pt x="412" y="3987"/>
                      <a:pt x="432" y="3880"/>
                    </a:cubicBezTo>
                    <a:cubicBezTo>
                      <a:pt x="669" y="2670"/>
                      <a:pt x="906" y="1460"/>
                      <a:pt x="1096" y="250"/>
                    </a:cubicBezTo>
                    <a:cubicBezTo>
                      <a:pt x="1124" y="97"/>
                      <a:pt x="996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8"/>
              <p:cNvSpPr/>
              <p:nvPr/>
            </p:nvSpPr>
            <p:spPr>
              <a:xfrm>
                <a:off x="5197725" y="1470875"/>
                <a:ext cx="5910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370" extrusionOk="0">
                    <a:moveTo>
                      <a:pt x="2093" y="1"/>
                    </a:moveTo>
                    <a:cubicBezTo>
                      <a:pt x="2045" y="1"/>
                      <a:pt x="1996" y="23"/>
                      <a:pt x="1954" y="77"/>
                    </a:cubicBezTo>
                    <a:cubicBezTo>
                      <a:pt x="1361" y="741"/>
                      <a:pt x="768" y="1381"/>
                      <a:pt x="128" y="2022"/>
                    </a:cubicBezTo>
                    <a:cubicBezTo>
                      <a:pt x="0" y="2168"/>
                      <a:pt x="152" y="2369"/>
                      <a:pt x="305" y="2369"/>
                    </a:cubicBezTo>
                    <a:cubicBezTo>
                      <a:pt x="351" y="2369"/>
                      <a:pt x="397" y="2351"/>
                      <a:pt x="436" y="2307"/>
                    </a:cubicBezTo>
                    <a:cubicBezTo>
                      <a:pt x="1053" y="1666"/>
                      <a:pt x="1646" y="1002"/>
                      <a:pt x="2239" y="338"/>
                    </a:cubicBezTo>
                    <a:cubicBezTo>
                      <a:pt x="2363" y="196"/>
                      <a:pt x="2235" y="1"/>
                      <a:pt x="2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8"/>
              <p:cNvSpPr/>
              <p:nvPr/>
            </p:nvSpPr>
            <p:spPr>
              <a:xfrm>
                <a:off x="5123700" y="1548600"/>
                <a:ext cx="695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4795" extrusionOk="0">
                    <a:moveTo>
                      <a:pt x="956" y="0"/>
                    </a:moveTo>
                    <a:cubicBezTo>
                      <a:pt x="811" y="0"/>
                      <a:pt x="664" y="162"/>
                      <a:pt x="764" y="312"/>
                    </a:cubicBezTo>
                    <a:cubicBezTo>
                      <a:pt x="1244" y="1112"/>
                      <a:pt x="1768" y="1868"/>
                      <a:pt x="2314" y="2643"/>
                    </a:cubicBezTo>
                    <a:lnTo>
                      <a:pt x="2314" y="2643"/>
                    </a:lnTo>
                    <a:cubicBezTo>
                      <a:pt x="1513" y="6603"/>
                      <a:pt x="736" y="10585"/>
                      <a:pt x="29" y="14545"/>
                    </a:cubicBezTo>
                    <a:cubicBezTo>
                      <a:pt x="1" y="14698"/>
                      <a:pt x="121" y="14794"/>
                      <a:pt x="234" y="14794"/>
                    </a:cubicBezTo>
                    <a:cubicBezTo>
                      <a:pt x="313" y="14794"/>
                      <a:pt x="389" y="14747"/>
                      <a:pt x="408" y="14640"/>
                    </a:cubicBezTo>
                    <a:lnTo>
                      <a:pt x="432" y="14640"/>
                    </a:lnTo>
                    <a:cubicBezTo>
                      <a:pt x="788" y="12600"/>
                      <a:pt x="1191" y="10560"/>
                      <a:pt x="1571" y="8496"/>
                    </a:cubicBezTo>
                    <a:cubicBezTo>
                      <a:pt x="1784" y="7500"/>
                      <a:pt x="1998" y="6480"/>
                      <a:pt x="2187" y="5460"/>
                    </a:cubicBezTo>
                    <a:cubicBezTo>
                      <a:pt x="2306" y="4938"/>
                      <a:pt x="2401" y="4416"/>
                      <a:pt x="2496" y="3871"/>
                    </a:cubicBezTo>
                    <a:lnTo>
                      <a:pt x="2638" y="3135"/>
                    </a:lnTo>
                    <a:cubicBezTo>
                      <a:pt x="2662" y="2969"/>
                      <a:pt x="2780" y="2685"/>
                      <a:pt x="2709" y="2495"/>
                    </a:cubicBezTo>
                    <a:cubicBezTo>
                      <a:pt x="2567" y="2258"/>
                      <a:pt x="2401" y="2020"/>
                      <a:pt x="2235" y="1807"/>
                    </a:cubicBezTo>
                    <a:cubicBezTo>
                      <a:pt x="2092" y="1593"/>
                      <a:pt x="1950" y="1404"/>
                      <a:pt x="1808" y="1190"/>
                    </a:cubicBezTo>
                    <a:cubicBezTo>
                      <a:pt x="1571" y="811"/>
                      <a:pt x="1333" y="455"/>
                      <a:pt x="1120" y="99"/>
                    </a:cubicBezTo>
                    <a:cubicBezTo>
                      <a:pt x="1078" y="29"/>
                      <a:pt x="1017" y="0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8"/>
              <p:cNvSpPr/>
              <p:nvPr/>
            </p:nvSpPr>
            <p:spPr>
              <a:xfrm>
                <a:off x="5159825" y="1633700"/>
                <a:ext cx="89225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3546" extrusionOk="0">
                    <a:moveTo>
                      <a:pt x="3269" y="1"/>
                    </a:moveTo>
                    <a:cubicBezTo>
                      <a:pt x="3223" y="1"/>
                      <a:pt x="3177" y="19"/>
                      <a:pt x="3138" y="63"/>
                    </a:cubicBezTo>
                    <a:cubicBezTo>
                      <a:pt x="2118" y="1107"/>
                      <a:pt x="1051" y="2103"/>
                      <a:pt x="126" y="3218"/>
                    </a:cubicBezTo>
                    <a:cubicBezTo>
                      <a:pt x="0" y="3361"/>
                      <a:pt x="145" y="3545"/>
                      <a:pt x="295" y="3545"/>
                    </a:cubicBezTo>
                    <a:cubicBezTo>
                      <a:pt x="344" y="3545"/>
                      <a:pt x="393" y="3526"/>
                      <a:pt x="434" y="3479"/>
                    </a:cubicBezTo>
                    <a:cubicBezTo>
                      <a:pt x="1359" y="2364"/>
                      <a:pt x="2403" y="1368"/>
                      <a:pt x="3423" y="348"/>
                    </a:cubicBezTo>
                    <a:cubicBezTo>
                      <a:pt x="3568" y="202"/>
                      <a:pt x="3421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8"/>
              <p:cNvSpPr/>
              <p:nvPr/>
            </p:nvSpPr>
            <p:spPr>
              <a:xfrm>
                <a:off x="5405500" y="1635750"/>
                <a:ext cx="40350" cy="8980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3592" extrusionOk="0">
                    <a:moveTo>
                      <a:pt x="1403" y="1"/>
                    </a:moveTo>
                    <a:cubicBezTo>
                      <a:pt x="1305" y="1"/>
                      <a:pt x="1231" y="68"/>
                      <a:pt x="1210" y="171"/>
                    </a:cubicBezTo>
                    <a:cubicBezTo>
                      <a:pt x="807" y="1215"/>
                      <a:pt x="404" y="2282"/>
                      <a:pt x="24" y="3350"/>
                    </a:cubicBezTo>
                    <a:cubicBezTo>
                      <a:pt x="0" y="3445"/>
                      <a:pt x="72" y="3563"/>
                      <a:pt x="190" y="3587"/>
                    </a:cubicBezTo>
                    <a:cubicBezTo>
                      <a:pt x="202" y="3590"/>
                      <a:pt x="215" y="3591"/>
                      <a:pt x="228" y="3591"/>
                    </a:cubicBezTo>
                    <a:cubicBezTo>
                      <a:pt x="314" y="3591"/>
                      <a:pt x="407" y="3524"/>
                      <a:pt x="427" y="3421"/>
                    </a:cubicBezTo>
                    <a:lnTo>
                      <a:pt x="404" y="3421"/>
                    </a:lnTo>
                    <a:lnTo>
                      <a:pt x="1590" y="242"/>
                    </a:lnTo>
                    <a:cubicBezTo>
                      <a:pt x="1613" y="147"/>
                      <a:pt x="1542" y="29"/>
                      <a:pt x="1447" y="5"/>
                    </a:cubicBezTo>
                    <a:cubicBezTo>
                      <a:pt x="1432" y="2"/>
                      <a:pt x="1417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8"/>
              <p:cNvSpPr/>
              <p:nvPr/>
            </p:nvSpPr>
            <p:spPr>
              <a:xfrm>
                <a:off x="5181825" y="1519925"/>
                <a:ext cx="28700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3963" extrusionOk="0">
                    <a:moveTo>
                      <a:pt x="910" y="0"/>
                    </a:moveTo>
                    <a:cubicBezTo>
                      <a:pt x="827" y="0"/>
                      <a:pt x="746" y="47"/>
                      <a:pt x="716" y="155"/>
                    </a:cubicBezTo>
                    <a:cubicBezTo>
                      <a:pt x="479" y="1341"/>
                      <a:pt x="242" y="2527"/>
                      <a:pt x="28" y="3713"/>
                    </a:cubicBezTo>
                    <a:cubicBezTo>
                      <a:pt x="0" y="3866"/>
                      <a:pt x="120" y="3962"/>
                      <a:pt x="233" y="3962"/>
                    </a:cubicBezTo>
                    <a:cubicBezTo>
                      <a:pt x="312" y="3962"/>
                      <a:pt x="388" y="3915"/>
                      <a:pt x="408" y="3808"/>
                    </a:cubicBezTo>
                    <a:cubicBezTo>
                      <a:pt x="645" y="2622"/>
                      <a:pt x="859" y="1436"/>
                      <a:pt x="1120" y="250"/>
                    </a:cubicBezTo>
                    <a:cubicBezTo>
                      <a:pt x="1147" y="96"/>
                      <a:pt x="1028" y="0"/>
                      <a:pt x="9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>
                <a:off x="5331950" y="1802725"/>
                <a:ext cx="103300" cy="102850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4114" extrusionOk="0">
                    <a:moveTo>
                      <a:pt x="3832" y="0"/>
                    </a:moveTo>
                    <a:cubicBezTo>
                      <a:pt x="3786" y="0"/>
                      <a:pt x="3740" y="19"/>
                      <a:pt x="3701" y="63"/>
                    </a:cubicBezTo>
                    <a:cubicBezTo>
                      <a:pt x="2515" y="1320"/>
                      <a:pt x="1329" y="2553"/>
                      <a:pt x="143" y="3787"/>
                    </a:cubicBezTo>
                    <a:cubicBezTo>
                      <a:pt x="0" y="3930"/>
                      <a:pt x="141" y="4114"/>
                      <a:pt x="289" y="4114"/>
                    </a:cubicBezTo>
                    <a:cubicBezTo>
                      <a:pt x="338" y="4114"/>
                      <a:pt x="387" y="4094"/>
                      <a:pt x="428" y="4048"/>
                    </a:cubicBezTo>
                    <a:cubicBezTo>
                      <a:pt x="1614" y="2814"/>
                      <a:pt x="2800" y="1581"/>
                      <a:pt x="3986" y="347"/>
                    </a:cubicBezTo>
                    <a:cubicBezTo>
                      <a:pt x="4132" y="202"/>
                      <a:pt x="3984" y="0"/>
                      <a:pt x="3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>
                <a:off x="5030800" y="1648975"/>
                <a:ext cx="60100" cy="147900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5916" extrusionOk="0">
                    <a:moveTo>
                      <a:pt x="257" y="1"/>
                    </a:moveTo>
                    <a:cubicBezTo>
                      <a:pt x="130" y="1"/>
                      <a:pt x="0" y="111"/>
                      <a:pt x="44" y="259"/>
                    </a:cubicBezTo>
                    <a:cubicBezTo>
                      <a:pt x="685" y="2109"/>
                      <a:pt x="1325" y="3936"/>
                      <a:pt x="1966" y="5786"/>
                    </a:cubicBezTo>
                    <a:cubicBezTo>
                      <a:pt x="1993" y="5876"/>
                      <a:pt x="2068" y="5915"/>
                      <a:pt x="2146" y="5915"/>
                    </a:cubicBezTo>
                    <a:cubicBezTo>
                      <a:pt x="2272" y="5915"/>
                      <a:pt x="2404" y="5814"/>
                      <a:pt x="2345" y="5667"/>
                    </a:cubicBezTo>
                    <a:cubicBezTo>
                      <a:pt x="1705" y="3817"/>
                      <a:pt x="1088" y="1967"/>
                      <a:pt x="448" y="140"/>
                    </a:cubicBezTo>
                    <a:cubicBezTo>
                      <a:pt x="412" y="42"/>
                      <a:pt x="335" y="1"/>
                      <a:pt x="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0" name="Google Shape;1730;p18"/>
          <p:cNvSpPr txBox="1">
            <a:spLocks noGrp="1"/>
          </p:cNvSpPr>
          <p:nvPr>
            <p:ph type="title"/>
          </p:nvPr>
        </p:nvSpPr>
        <p:spPr>
          <a:xfrm>
            <a:off x="3072925" y="539500"/>
            <a:ext cx="299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18"/>
          <p:cNvSpPr txBox="1">
            <a:spLocks noGrp="1"/>
          </p:cNvSpPr>
          <p:nvPr>
            <p:ph type="subTitle" idx="1"/>
          </p:nvPr>
        </p:nvSpPr>
        <p:spPr>
          <a:xfrm>
            <a:off x="2275050" y="1096825"/>
            <a:ext cx="4593900" cy="2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8"/>
          <p:cNvSpPr txBox="1">
            <a:spLocks noGrp="1"/>
          </p:cNvSpPr>
          <p:nvPr>
            <p:ph type="title" idx="2"/>
          </p:nvPr>
        </p:nvSpPr>
        <p:spPr>
          <a:xfrm>
            <a:off x="2275050" y="1402375"/>
            <a:ext cx="45939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18"/>
          <p:cNvSpPr txBox="1">
            <a:spLocks noGrp="1"/>
          </p:cNvSpPr>
          <p:nvPr>
            <p:ph type="subTitle" idx="3"/>
          </p:nvPr>
        </p:nvSpPr>
        <p:spPr>
          <a:xfrm>
            <a:off x="2274875" y="3070775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34" name="Google Shape;1734;p18"/>
          <p:cNvSpPr txBox="1">
            <a:spLocks noGrp="1"/>
          </p:cNvSpPr>
          <p:nvPr>
            <p:ph type="subTitle" idx="4"/>
          </p:nvPr>
        </p:nvSpPr>
        <p:spPr>
          <a:xfrm>
            <a:off x="2275050" y="2576126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35" name="Google Shape;1735;p18"/>
          <p:cNvSpPr txBox="1">
            <a:spLocks noGrp="1"/>
          </p:cNvSpPr>
          <p:nvPr>
            <p:ph type="subTitle" idx="5"/>
          </p:nvPr>
        </p:nvSpPr>
        <p:spPr>
          <a:xfrm>
            <a:off x="4712250" y="2576126"/>
            <a:ext cx="21567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36" name="Google Shape;1736;p18"/>
          <p:cNvSpPr txBox="1">
            <a:spLocks noGrp="1"/>
          </p:cNvSpPr>
          <p:nvPr>
            <p:ph type="subTitle" idx="6"/>
          </p:nvPr>
        </p:nvSpPr>
        <p:spPr>
          <a:xfrm>
            <a:off x="2275050" y="2023988"/>
            <a:ext cx="45939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9">
  <p:cSld name="CUSTOM_2_1_1_1_1_1_1_1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" name="Google Shape;1846;p21"/>
          <p:cNvGrpSpPr/>
          <p:nvPr/>
        </p:nvGrpSpPr>
        <p:grpSpPr>
          <a:xfrm>
            <a:off x="-435900" y="-288856"/>
            <a:ext cx="10155225" cy="6201806"/>
            <a:chOff x="-435900" y="-288856"/>
            <a:chExt cx="10155225" cy="6201806"/>
          </a:xfrm>
        </p:grpSpPr>
        <p:sp>
          <p:nvSpPr>
            <p:cNvPr id="1847" name="Google Shape;1847;p21"/>
            <p:cNvSpPr/>
            <p:nvPr/>
          </p:nvSpPr>
          <p:spPr>
            <a:xfrm>
              <a:off x="6859525" y="3841050"/>
              <a:ext cx="1757550" cy="1758225"/>
            </a:xfrm>
            <a:custGeom>
              <a:avLst/>
              <a:gdLst/>
              <a:ahLst/>
              <a:cxnLst/>
              <a:rect l="l" t="t" r="r" b="b"/>
              <a:pathLst>
                <a:path w="70302" h="70329" extrusionOk="0">
                  <a:moveTo>
                    <a:pt x="63621" y="11848"/>
                  </a:moveTo>
                  <a:lnTo>
                    <a:pt x="61944" y="13525"/>
                  </a:lnTo>
                  <a:cubicBezTo>
                    <a:pt x="60510" y="14932"/>
                    <a:pt x="58211" y="14932"/>
                    <a:pt x="56804" y="13525"/>
                  </a:cubicBezTo>
                  <a:lnTo>
                    <a:pt x="56804" y="13525"/>
                  </a:lnTo>
                  <a:cubicBezTo>
                    <a:pt x="55398" y="12118"/>
                    <a:pt x="55398" y="9819"/>
                    <a:pt x="56804" y="8413"/>
                  </a:cubicBezTo>
                  <a:lnTo>
                    <a:pt x="58508" y="6709"/>
                  </a:lnTo>
                  <a:cubicBezTo>
                    <a:pt x="59915" y="5302"/>
                    <a:pt x="59915" y="3003"/>
                    <a:pt x="58508" y="1569"/>
                  </a:cubicBezTo>
                  <a:lnTo>
                    <a:pt x="58346" y="1434"/>
                  </a:lnTo>
                  <a:cubicBezTo>
                    <a:pt x="56912" y="0"/>
                    <a:pt x="54640" y="0"/>
                    <a:pt x="53207" y="1434"/>
                  </a:cubicBezTo>
                  <a:lnTo>
                    <a:pt x="1435" y="53233"/>
                  </a:lnTo>
                  <a:cubicBezTo>
                    <a:pt x="1" y="54640"/>
                    <a:pt x="1" y="56939"/>
                    <a:pt x="1435" y="58345"/>
                  </a:cubicBezTo>
                  <a:lnTo>
                    <a:pt x="1570" y="58508"/>
                  </a:lnTo>
                  <a:cubicBezTo>
                    <a:pt x="3003" y="59914"/>
                    <a:pt x="5276" y="59914"/>
                    <a:pt x="6709" y="58508"/>
                  </a:cubicBezTo>
                  <a:lnTo>
                    <a:pt x="8386" y="56831"/>
                  </a:lnTo>
                  <a:cubicBezTo>
                    <a:pt x="9793" y="55397"/>
                    <a:pt x="12092" y="55397"/>
                    <a:pt x="13498" y="56831"/>
                  </a:cubicBezTo>
                  <a:lnTo>
                    <a:pt x="13498" y="56831"/>
                  </a:lnTo>
                  <a:cubicBezTo>
                    <a:pt x="14932" y="58237"/>
                    <a:pt x="14932" y="60536"/>
                    <a:pt x="13498" y="61943"/>
                  </a:cubicBezTo>
                  <a:lnTo>
                    <a:pt x="11821" y="63620"/>
                  </a:lnTo>
                  <a:cubicBezTo>
                    <a:pt x="10415" y="65027"/>
                    <a:pt x="10415" y="67326"/>
                    <a:pt x="11821" y="68759"/>
                  </a:cubicBezTo>
                  <a:lnTo>
                    <a:pt x="11957" y="68895"/>
                  </a:lnTo>
                  <a:cubicBezTo>
                    <a:pt x="13390" y="70328"/>
                    <a:pt x="15689" y="70328"/>
                    <a:pt x="17096" y="68895"/>
                  </a:cubicBezTo>
                  <a:lnTo>
                    <a:pt x="68895" y="17122"/>
                  </a:lnTo>
                  <a:cubicBezTo>
                    <a:pt x="70302" y="15716"/>
                    <a:pt x="70302" y="13417"/>
                    <a:pt x="68895" y="12010"/>
                  </a:cubicBezTo>
                  <a:lnTo>
                    <a:pt x="68760" y="11848"/>
                  </a:lnTo>
                  <a:cubicBezTo>
                    <a:pt x="67326" y="10441"/>
                    <a:pt x="65027" y="10441"/>
                    <a:pt x="63621" y="118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8118675" y="3384600"/>
              <a:ext cx="1600650" cy="1301075"/>
            </a:xfrm>
            <a:custGeom>
              <a:avLst/>
              <a:gdLst/>
              <a:ahLst/>
              <a:cxnLst/>
              <a:rect l="l" t="t" r="r" b="b"/>
              <a:pathLst>
                <a:path w="64026" h="52043" extrusionOk="0">
                  <a:moveTo>
                    <a:pt x="56398" y="1650"/>
                  </a:moveTo>
                  <a:lnTo>
                    <a:pt x="54369" y="3679"/>
                  </a:lnTo>
                  <a:cubicBezTo>
                    <a:pt x="52719" y="5329"/>
                    <a:pt x="50041" y="5329"/>
                    <a:pt x="48391" y="3679"/>
                  </a:cubicBezTo>
                  <a:lnTo>
                    <a:pt x="48391" y="3679"/>
                  </a:lnTo>
                  <a:cubicBezTo>
                    <a:pt x="46741" y="2029"/>
                    <a:pt x="44064" y="2029"/>
                    <a:pt x="42414" y="3679"/>
                  </a:cubicBezTo>
                  <a:lnTo>
                    <a:pt x="1650" y="44415"/>
                  </a:lnTo>
                  <a:cubicBezTo>
                    <a:pt x="0" y="46065"/>
                    <a:pt x="0" y="48743"/>
                    <a:pt x="1650" y="50393"/>
                  </a:cubicBezTo>
                  <a:lnTo>
                    <a:pt x="1650" y="50393"/>
                  </a:lnTo>
                  <a:cubicBezTo>
                    <a:pt x="3300" y="52043"/>
                    <a:pt x="5978" y="52043"/>
                    <a:pt x="7628" y="50393"/>
                  </a:cubicBezTo>
                  <a:lnTo>
                    <a:pt x="9657" y="48364"/>
                  </a:lnTo>
                  <a:cubicBezTo>
                    <a:pt x="11307" y="46714"/>
                    <a:pt x="13985" y="46714"/>
                    <a:pt x="15635" y="48364"/>
                  </a:cubicBezTo>
                  <a:lnTo>
                    <a:pt x="15635" y="48364"/>
                  </a:lnTo>
                  <a:cubicBezTo>
                    <a:pt x="17285" y="50014"/>
                    <a:pt x="19963" y="50014"/>
                    <a:pt x="21613" y="48364"/>
                  </a:cubicBezTo>
                  <a:lnTo>
                    <a:pt x="62376" y="7628"/>
                  </a:lnTo>
                  <a:cubicBezTo>
                    <a:pt x="64026" y="5978"/>
                    <a:pt x="64026" y="3300"/>
                    <a:pt x="62376" y="1650"/>
                  </a:cubicBezTo>
                  <a:lnTo>
                    <a:pt x="62376" y="1650"/>
                  </a:lnTo>
                  <a:cubicBezTo>
                    <a:pt x="60726" y="0"/>
                    <a:pt x="58048" y="0"/>
                    <a:pt x="56398" y="16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1030517" y="-288856"/>
              <a:ext cx="1336925" cy="1087400"/>
            </a:xfrm>
            <a:custGeom>
              <a:avLst/>
              <a:gdLst/>
              <a:ahLst/>
              <a:cxnLst/>
              <a:rect l="l" t="t" r="r" b="b"/>
              <a:pathLst>
                <a:path w="53477" h="43496" extrusionOk="0">
                  <a:moveTo>
                    <a:pt x="47093" y="1380"/>
                  </a:moveTo>
                  <a:lnTo>
                    <a:pt x="45416" y="3084"/>
                  </a:lnTo>
                  <a:cubicBezTo>
                    <a:pt x="44036" y="4463"/>
                    <a:pt x="41791" y="4463"/>
                    <a:pt x="40412" y="3084"/>
                  </a:cubicBezTo>
                  <a:lnTo>
                    <a:pt x="40412" y="3084"/>
                  </a:lnTo>
                  <a:cubicBezTo>
                    <a:pt x="39032" y="1704"/>
                    <a:pt x="36814" y="1704"/>
                    <a:pt x="35435" y="3084"/>
                  </a:cubicBezTo>
                  <a:lnTo>
                    <a:pt x="1380" y="37139"/>
                  </a:lnTo>
                  <a:cubicBezTo>
                    <a:pt x="0" y="38518"/>
                    <a:pt x="0" y="40736"/>
                    <a:pt x="1380" y="42116"/>
                  </a:cubicBezTo>
                  <a:lnTo>
                    <a:pt x="1380" y="42116"/>
                  </a:lnTo>
                  <a:cubicBezTo>
                    <a:pt x="2759" y="43495"/>
                    <a:pt x="4977" y="43495"/>
                    <a:pt x="6357" y="42116"/>
                  </a:cubicBezTo>
                  <a:lnTo>
                    <a:pt x="8061" y="40439"/>
                  </a:lnTo>
                  <a:cubicBezTo>
                    <a:pt x="9440" y="39059"/>
                    <a:pt x="11658" y="39059"/>
                    <a:pt x="13038" y="40439"/>
                  </a:cubicBezTo>
                  <a:lnTo>
                    <a:pt x="13038" y="40439"/>
                  </a:lnTo>
                  <a:cubicBezTo>
                    <a:pt x="14417" y="41818"/>
                    <a:pt x="16663" y="41818"/>
                    <a:pt x="18042" y="40439"/>
                  </a:cubicBezTo>
                  <a:lnTo>
                    <a:pt x="52097" y="6384"/>
                  </a:lnTo>
                  <a:cubicBezTo>
                    <a:pt x="53476" y="5004"/>
                    <a:pt x="53476" y="2759"/>
                    <a:pt x="52097" y="1380"/>
                  </a:cubicBezTo>
                  <a:lnTo>
                    <a:pt x="52097" y="1380"/>
                  </a:lnTo>
                  <a:cubicBezTo>
                    <a:pt x="50717" y="0"/>
                    <a:pt x="48472" y="0"/>
                    <a:pt x="47093" y="13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-100133" y="-140756"/>
              <a:ext cx="1446475" cy="1982225"/>
            </a:xfrm>
            <a:custGeom>
              <a:avLst/>
              <a:gdLst/>
              <a:ahLst/>
              <a:cxnLst/>
              <a:rect l="l" t="t" r="r" b="b"/>
              <a:pathLst>
                <a:path w="57859" h="79289" extrusionOk="0">
                  <a:moveTo>
                    <a:pt x="54883" y="0"/>
                  </a:moveTo>
                  <a:cubicBezTo>
                    <a:pt x="54186" y="0"/>
                    <a:pt x="53490" y="271"/>
                    <a:pt x="52962" y="812"/>
                  </a:cubicBezTo>
                  <a:lnTo>
                    <a:pt x="49852" y="3922"/>
                  </a:lnTo>
                  <a:cubicBezTo>
                    <a:pt x="49324" y="4463"/>
                    <a:pt x="48628" y="4734"/>
                    <a:pt x="47931" y="4734"/>
                  </a:cubicBezTo>
                  <a:cubicBezTo>
                    <a:pt x="47235" y="4734"/>
                    <a:pt x="46538" y="4463"/>
                    <a:pt x="46011" y="3922"/>
                  </a:cubicBezTo>
                  <a:cubicBezTo>
                    <a:pt x="45483" y="3395"/>
                    <a:pt x="44787" y="3131"/>
                    <a:pt x="44090" y="3131"/>
                  </a:cubicBezTo>
                  <a:cubicBezTo>
                    <a:pt x="43394" y="3131"/>
                    <a:pt x="42697" y="3395"/>
                    <a:pt x="42170" y="3922"/>
                  </a:cubicBezTo>
                  <a:lnTo>
                    <a:pt x="1082" y="45010"/>
                  </a:lnTo>
                  <a:cubicBezTo>
                    <a:pt x="0" y="46065"/>
                    <a:pt x="0" y="47796"/>
                    <a:pt x="1082" y="48878"/>
                  </a:cubicBezTo>
                  <a:cubicBezTo>
                    <a:pt x="1609" y="49405"/>
                    <a:pt x="2306" y="49669"/>
                    <a:pt x="3003" y="49669"/>
                  </a:cubicBezTo>
                  <a:cubicBezTo>
                    <a:pt x="3699" y="49669"/>
                    <a:pt x="4396" y="49405"/>
                    <a:pt x="4923" y="48878"/>
                  </a:cubicBezTo>
                  <a:lnTo>
                    <a:pt x="8034" y="45740"/>
                  </a:lnTo>
                  <a:cubicBezTo>
                    <a:pt x="8561" y="45213"/>
                    <a:pt x="9258" y="44949"/>
                    <a:pt x="9954" y="44949"/>
                  </a:cubicBezTo>
                  <a:cubicBezTo>
                    <a:pt x="10651" y="44949"/>
                    <a:pt x="11347" y="45213"/>
                    <a:pt x="11875" y="45740"/>
                  </a:cubicBezTo>
                  <a:cubicBezTo>
                    <a:pt x="12957" y="46795"/>
                    <a:pt x="12957" y="48526"/>
                    <a:pt x="11875" y="49581"/>
                  </a:cubicBezTo>
                  <a:lnTo>
                    <a:pt x="1704" y="59752"/>
                  </a:lnTo>
                  <a:cubicBezTo>
                    <a:pt x="649" y="60807"/>
                    <a:pt x="649" y="62538"/>
                    <a:pt x="1704" y="63593"/>
                  </a:cubicBezTo>
                  <a:cubicBezTo>
                    <a:pt x="2232" y="64134"/>
                    <a:pt x="2928" y="64404"/>
                    <a:pt x="3625" y="64404"/>
                  </a:cubicBezTo>
                  <a:cubicBezTo>
                    <a:pt x="4321" y="64404"/>
                    <a:pt x="5018" y="64134"/>
                    <a:pt x="5545" y="63593"/>
                  </a:cubicBezTo>
                  <a:lnTo>
                    <a:pt x="9170" y="59995"/>
                  </a:lnTo>
                  <a:cubicBezTo>
                    <a:pt x="9697" y="59468"/>
                    <a:pt x="10387" y="59204"/>
                    <a:pt x="11080" y="59204"/>
                  </a:cubicBezTo>
                  <a:cubicBezTo>
                    <a:pt x="11773" y="59204"/>
                    <a:pt x="12470" y="59468"/>
                    <a:pt x="13011" y="59995"/>
                  </a:cubicBezTo>
                  <a:cubicBezTo>
                    <a:pt x="14066" y="61050"/>
                    <a:pt x="14066" y="62781"/>
                    <a:pt x="13011" y="63836"/>
                  </a:cubicBezTo>
                  <a:lnTo>
                    <a:pt x="2164" y="74656"/>
                  </a:lnTo>
                  <a:cubicBezTo>
                    <a:pt x="1109" y="75711"/>
                    <a:pt x="1109" y="77442"/>
                    <a:pt x="2164" y="78497"/>
                  </a:cubicBezTo>
                  <a:cubicBezTo>
                    <a:pt x="2705" y="79024"/>
                    <a:pt x="3401" y="79288"/>
                    <a:pt x="4095" y="79288"/>
                  </a:cubicBezTo>
                  <a:cubicBezTo>
                    <a:pt x="4788" y="79288"/>
                    <a:pt x="5478" y="79024"/>
                    <a:pt x="6005" y="78497"/>
                  </a:cubicBezTo>
                  <a:lnTo>
                    <a:pt x="43008" y="41494"/>
                  </a:lnTo>
                  <a:cubicBezTo>
                    <a:pt x="44063" y="40439"/>
                    <a:pt x="44063" y="38708"/>
                    <a:pt x="43008" y="37653"/>
                  </a:cubicBezTo>
                  <a:cubicBezTo>
                    <a:pt x="41953" y="36598"/>
                    <a:pt x="41953" y="34867"/>
                    <a:pt x="43008" y="33812"/>
                  </a:cubicBezTo>
                  <a:cubicBezTo>
                    <a:pt x="44063" y="32757"/>
                    <a:pt x="44063" y="31026"/>
                    <a:pt x="43008" y="29971"/>
                  </a:cubicBezTo>
                  <a:cubicBezTo>
                    <a:pt x="41953" y="28916"/>
                    <a:pt x="41953" y="27185"/>
                    <a:pt x="43008" y="26130"/>
                  </a:cubicBezTo>
                  <a:lnTo>
                    <a:pt x="46606" y="22532"/>
                  </a:lnTo>
                  <a:cubicBezTo>
                    <a:pt x="47688" y="21450"/>
                    <a:pt x="47688" y="19746"/>
                    <a:pt x="46606" y="18691"/>
                  </a:cubicBezTo>
                  <a:cubicBezTo>
                    <a:pt x="45551" y="17609"/>
                    <a:pt x="45551" y="15905"/>
                    <a:pt x="46606" y="14850"/>
                  </a:cubicBezTo>
                  <a:lnTo>
                    <a:pt x="56803" y="4653"/>
                  </a:lnTo>
                  <a:cubicBezTo>
                    <a:pt x="57858" y="3598"/>
                    <a:pt x="57858" y="1867"/>
                    <a:pt x="56803" y="812"/>
                  </a:cubicBezTo>
                  <a:cubicBezTo>
                    <a:pt x="56276" y="271"/>
                    <a:pt x="55579" y="0"/>
                    <a:pt x="54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8374875" y="-283225"/>
              <a:ext cx="845325" cy="845325"/>
            </a:xfrm>
            <a:custGeom>
              <a:avLst/>
              <a:gdLst/>
              <a:ahLst/>
              <a:cxnLst/>
              <a:rect l="l" t="t" r="r" b="b"/>
              <a:pathLst>
                <a:path w="33813" h="33813" extrusionOk="0">
                  <a:moveTo>
                    <a:pt x="1461" y="32351"/>
                  </a:moveTo>
                  <a:lnTo>
                    <a:pt x="1461" y="32351"/>
                  </a:lnTo>
                  <a:cubicBezTo>
                    <a:pt x="1" y="30891"/>
                    <a:pt x="1" y="28538"/>
                    <a:pt x="1461" y="27077"/>
                  </a:cubicBezTo>
                  <a:lnTo>
                    <a:pt x="27077" y="1461"/>
                  </a:lnTo>
                  <a:cubicBezTo>
                    <a:pt x="28537" y="1"/>
                    <a:pt x="30891" y="1"/>
                    <a:pt x="32351" y="1461"/>
                  </a:cubicBezTo>
                  <a:lnTo>
                    <a:pt x="32351" y="1461"/>
                  </a:lnTo>
                  <a:cubicBezTo>
                    <a:pt x="33812" y="2922"/>
                    <a:pt x="33812" y="5275"/>
                    <a:pt x="32351" y="6736"/>
                  </a:cubicBezTo>
                  <a:lnTo>
                    <a:pt x="6736" y="32351"/>
                  </a:lnTo>
                  <a:cubicBezTo>
                    <a:pt x="5275" y="33812"/>
                    <a:pt x="2922" y="33812"/>
                    <a:pt x="1461" y="32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-112983" y="-106956"/>
              <a:ext cx="845300" cy="845325"/>
            </a:xfrm>
            <a:custGeom>
              <a:avLst/>
              <a:gdLst/>
              <a:ahLst/>
              <a:cxnLst/>
              <a:rect l="l" t="t" r="r" b="b"/>
              <a:pathLst>
                <a:path w="33812" h="33813" extrusionOk="0">
                  <a:moveTo>
                    <a:pt x="1461" y="32351"/>
                  </a:moveTo>
                  <a:lnTo>
                    <a:pt x="1461" y="32351"/>
                  </a:lnTo>
                  <a:cubicBezTo>
                    <a:pt x="0" y="30891"/>
                    <a:pt x="0" y="28537"/>
                    <a:pt x="1461" y="27077"/>
                  </a:cubicBezTo>
                  <a:lnTo>
                    <a:pt x="27076" y="1461"/>
                  </a:lnTo>
                  <a:cubicBezTo>
                    <a:pt x="28537" y="1"/>
                    <a:pt x="30890" y="1"/>
                    <a:pt x="32351" y="1461"/>
                  </a:cubicBezTo>
                  <a:lnTo>
                    <a:pt x="32351" y="1461"/>
                  </a:lnTo>
                  <a:cubicBezTo>
                    <a:pt x="33812" y="2922"/>
                    <a:pt x="33812" y="5275"/>
                    <a:pt x="32351" y="6736"/>
                  </a:cubicBezTo>
                  <a:lnTo>
                    <a:pt x="6735" y="32351"/>
                  </a:lnTo>
                  <a:cubicBezTo>
                    <a:pt x="5275" y="33812"/>
                    <a:pt x="2921" y="33812"/>
                    <a:pt x="1461" y="32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8082750" y="45425"/>
              <a:ext cx="614050" cy="613375"/>
            </a:xfrm>
            <a:custGeom>
              <a:avLst/>
              <a:gdLst/>
              <a:ahLst/>
              <a:cxnLst/>
              <a:rect l="l" t="t" r="r" b="b"/>
              <a:pathLst>
                <a:path w="24562" h="24535" extrusionOk="0">
                  <a:moveTo>
                    <a:pt x="1461" y="23101"/>
                  </a:moveTo>
                  <a:lnTo>
                    <a:pt x="1461" y="23101"/>
                  </a:lnTo>
                  <a:cubicBezTo>
                    <a:pt x="0" y="21640"/>
                    <a:pt x="0" y="19260"/>
                    <a:pt x="1461" y="17826"/>
                  </a:cubicBezTo>
                  <a:lnTo>
                    <a:pt x="17826" y="1461"/>
                  </a:lnTo>
                  <a:cubicBezTo>
                    <a:pt x="19259" y="1"/>
                    <a:pt x="21640" y="1"/>
                    <a:pt x="23100" y="1461"/>
                  </a:cubicBezTo>
                  <a:lnTo>
                    <a:pt x="23100" y="1461"/>
                  </a:lnTo>
                  <a:cubicBezTo>
                    <a:pt x="24561" y="2922"/>
                    <a:pt x="24561" y="5275"/>
                    <a:pt x="23100" y="6736"/>
                  </a:cubicBezTo>
                  <a:lnTo>
                    <a:pt x="6736" y="23101"/>
                  </a:lnTo>
                  <a:cubicBezTo>
                    <a:pt x="5275" y="24534"/>
                    <a:pt x="2922" y="24534"/>
                    <a:pt x="1461" y="23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1052475" y="3919400"/>
              <a:ext cx="530850" cy="530175"/>
            </a:xfrm>
            <a:custGeom>
              <a:avLst/>
              <a:gdLst/>
              <a:ahLst/>
              <a:cxnLst/>
              <a:rect l="l" t="t" r="r" b="b"/>
              <a:pathLst>
                <a:path w="21234" h="21207" extrusionOk="0">
                  <a:moveTo>
                    <a:pt x="1272" y="19962"/>
                  </a:moveTo>
                  <a:lnTo>
                    <a:pt x="1272" y="19962"/>
                  </a:lnTo>
                  <a:cubicBezTo>
                    <a:pt x="0" y="18691"/>
                    <a:pt x="0" y="16662"/>
                    <a:pt x="1272" y="15391"/>
                  </a:cubicBezTo>
                  <a:lnTo>
                    <a:pt x="15418" y="1244"/>
                  </a:lnTo>
                  <a:cubicBezTo>
                    <a:pt x="16663" y="0"/>
                    <a:pt x="18718" y="0"/>
                    <a:pt x="19963" y="1244"/>
                  </a:cubicBezTo>
                  <a:lnTo>
                    <a:pt x="19963" y="1244"/>
                  </a:lnTo>
                  <a:cubicBezTo>
                    <a:pt x="21234" y="2516"/>
                    <a:pt x="21234" y="4544"/>
                    <a:pt x="19963" y="5816"/>
                  </a:cubicBezTo>
                  <a:lnTo>
                    <a:pt x="5816" y="19962"/>
                  </a:lnTo>
                  <a:cubicBezTo>
                    <a:pt x="4545" y="21207"/>
                    <a:pt x="2516" y="21207"/>
                    <a:pt x="1272" y="199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8686625" y="420050"/>
              <a:ext cx="197475" cy="197500"/>
            </a:xfrm>
            <a:custGeom>
              <a:avLst/>
              <a:gdLst/>
              <a:ahLst/>
              <a:cxnLst/>
              <a:rect l="l" t="t" r="r" b="b"/>
              <a:pathLst>
                <a:path w="7899" h="7900" extrusionOk="0">
                  <a:moveTo>
                    <a:pt x="4545" y="325"/>
                  </a:moveTo>
                  <a:cubicBezTo>
                    <a:pt x="6519" y="650"/>
                    <a:pt x="7899" y="2543"/>
                    <a:pt x="7574" y="4545"/>
                  </a:cubicBezTo>
                  <a:cubicBezTo>
                    <a:pt x="7249" y="6520"/>
                    <a:pt x="5356" y="7899"/>
                    <a:pt x="3354" y="7575"/>
                  </a:cubicBezTo>
                  <a:cubicBezTo>
                    <a:pt x="1353" y="7250"/>
                    <a:pt x="0" y="5357"/>
                    <a:pt x="325" y="3355"/>
                  </a:cubicBezTo>
                  <a:cubicBezTo>
                    <a:pt x="649" y="1380"/>
                    <a:pt x="2543" y="1"/>
                    <a:pt x="4545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1217817" y="261594"/>
              <a:ext cx="189375" cy="189375"/>
            </a:xfrm>
            <a:custGeom>
              <a:avLst/>
              <a:gdLst/>
              <a:ahLst/>
              <a:cxnLst/>
              <a:rect l="l" t="t" r="r" b="b"/>
              <a:pathLst>
                <a:path w="7575" h="7575" extrusionOk="0">
                  <a:moveTo>
                    <a:pt x="4572" y="460"/>
                  </a:moveTo>
                  <a:cubicBezTo>
                    <a:pt x="6412" y="893"/>
                    <a:pt x="7575" y="2732"/>
                    <a:pt x="7115" y="4599"/>
                  </a:cubicBezTo>
                  <a:cubicBezTo>
                    <a:pt x="6682" y="6438"/>
                    <a:pt x="4843" y="7574"/>
                    <a:pt x="2976" y="7141"/>
                  </a:cubicBezTo>
                  <a:cubicBezTo>
                    <a:pt x="1137" y="6709"/>
                    <a:pt x="1" y="4842"/>
                    <a:pt x="434" y="3003"/>
                  </a:cubicBezTo>
                  <a:cubicBezTo>
                    <a:pt x="866" y="1164"/>
                    <a:pt x="2733" y="0"/>
                    <a:pt x="4572" y="4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8420275" y="3544850"/>
              <a:ext cx="462575" cy="461900"/>
            </a:xfrm>
            <a:custGeom>
              <a:avLst/>
              <a:gdLst/>
              <a:ahLst/>
              <a:cxnLst/>
              <a:rect l="l" t="t" r="r" b="b"/>
              <a:pathLst>
                <a:path w="18503" h="18476" fill="none" extrusionOk="0">
                  <a:moveTo>
                    <a:pt x="0" y="18232"/>
                  </a:moveTo>
                  <a:cubicBezTo>
                    <a:pt x="1136" y="17096"/>
                    <a:pt x="2516" y="18475"/>
                    <a:pt x="3652" y="17339"/>
                  </a:cubicBezTo>
                  <a:cubicBezTo>
                    <a:pt x="4815" y="16203"/>
                    <a:pt x="3409" y="14824"/>
                    <a:pt x="4572" y="13688"/>
                  </a:cubicBezTo>
                  <a:cubicBezTo>
                    <a:pt x="5735" y="12525"/>
                    <a:pt x="7087" y="13931"/>
                    <a:pt x="8250" y="12768"/>
                  </a:cubicBezTo>
                  <a:cubicBezTo>
                    <a:pt x="9386" y="11632"/>
                    <a:pt x="7980" y="10252"/>
                    <a:pt x="9143" y="9116"/>
                  </a:cubicBezTo>
                  <a:cubicBezTo>
                    <a:pt x="10279" y="7980"/>
                    <a:pt x="11659" y="9360"/>
                    <a:pt x="12795" y="8224"/>
                  </a:cubicBezTo>
                  <a:cubicBezTo>
                    <a:pt x="13931" y="7088"/>
                    <a:pt x="12551" y="5681"/>
                    <a:pt x="13687" y="4545"/>
                  </a:cubicBezTo>
                  <a:cubicBezTo>
                    <a:pt x="14850" y="3409"/>
                    <a:pt x="16230" y="4789"/>
                    <a:pt x="17366" y="3652"/>
                  </a:cubicBezTo>
                  <a:cubicBezTo>
                    <a:pt x="18502" y="2516"/>
                    <a:pt x="17123" y="1137"/>
                    <a:pt x="18259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70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7970500" y="-82375"/>
              <a:ext cx="461875" cy="462550"/>
            </a:xfrm>
            <a:custGeom>
              <a:avLst/>
              <a:gdLst/>
              <a:ahLst/>
              <a:cxnLst/>
              <a:rect l="l" t="t" r="r" b="b"/>
              <a:pathLst>
                <a:path w="18475" h="18502" fill="none" extrusionOk="0">
                  <a:moveTo>
                    <a:pt x="0" y="18258"/>
                  </a:moveTo>
                  <a:cubicBezTo>
                    <a:pt x="1136" y="17122"/>
                    <a:pt x="2516" y="18502"/>
                    <a:pt x="3652" y="17366"/>
                  </a:cubicBezTo>
                  <a:cubicBezTo>
                    <a:pt x="4788" y="16230"/>
                    <a:pt x="3408" y="14823"/>
                    <a:pt x="4544" y="13687"/>
                  </a:cubicBezTo>
                  <a:cubicBezTo>
                    <a:pt x="5681" y="12551"/>
                    <a:pt x="7060" y="13931"/>
                    <a:pt x="8223" y="12794"/>
                  </a:cubicBezTo>
                  <a:cubicBezTo>
                    <a:pt x="9359" y="11658"/>
                    <a:pt x="7980" y="10279"/>
                    <a:pt x="9116" y="9143"/>
                  </a:cubicBezTo>
                  <a:cubicBezTo>
                    <a:pt x="10252" y="7980"/>
                    <a:pt x="11631" y="9386"/>
                    <a:pt x="12767" y="8250"/>
                  </a:cubicBezTo>
                  <a:cubicBezTo>
                    <a:pt x="13904" y="7114"/>
                    <a:pt x="12524" y="5708"/>
                    <a:pt x="13660" y="4572"/>
                  </a:cubicBezTo>
                  <a:cubicBezTo>
                    <a:pt x="14796" y="3435"/>
                    <a:pt x="16203" y="4815"/>
                    <a:pt x="17339" y="3679"/>
                  </a:cubicBezTo>
                  <a:cubicBezTo>
                    <a:pt x="18475" y="2543"/>
                    <a:pt x="17095" y="1163"/>
                    <a:pt x="1823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70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860767" y="790394"/>
              <a:ext cx="428775" cy="428775"/>
            </a:xfrm>
            <a:custGeom>
              <a:avLst/>
              <a:gdLst/>
              <a:ahLst/>
              <a:cxnLst/>
              <a:rect l="l" t="t" r="r" b="b"/>
              <a:pathLst>
                <a:path w="17151" h="17151" fill="none" extrusionOk="0">
                  <a:moveTo>
                    <a:pt x="1" y="16934"/>
                  </a:moveTo>
                  <a:cubicBezTo>
                    <a:pt x="1056" y="15879"/>
                    <a:pt x="2354" y="17150"/>
                    <a:pt x="3409" y="16095"/>
                  </a:cubicBezTo>
                  <a:cubicBezTo>
                    <a:pt x="4464" y="15040"/>
                    <a:pt x="3166" y="13769"/>
                    <a:pt x="4248" y="12714"/>
                  </a:cubicBezTo>
                  <a:cubicBezTo>
                    <a:pt x="5303" y="11659"/>
                    <a:pt x="6574" y="12930"/>
                    <a:pt x="7629" y="11875"/>
                  </a:cubicBezTo>
                  <a:cubicBezTo>
                    <a:pt x="8684" y="10821"/>
                    <a:pt x="7412" y="9522"/>
                    <a:pt x="8467" y="8467"/>
                  </a:cubicBezTo>
                  <a:cubicBezTo>
                    <a:pt x="9522" y="7412"/>
                    <a:pt x="10821" y="8711"/>
                    <a:pt x="11875" y="7656"/>
                  </a:cubicBezTo>
                  <a:cubicBezTo>
                    <a:pt x="12930" y="6601"/>
                    <a:pt x="11632" y="5302"/>
                    <a:pt x="12687" y="4248"/>
                  </a:cubicBezTo>
                  <a:cubicBezTo>
                    <a:pt x="13742" y="3193"/>
                    <a:pt x="15040" y="4464"/>
                    <a:pt x="16095" y="3409"/>
                  </a:cubicBezTo>
                  <a:cubicBezTo>
                    <a:pt x="17150" y="2354"/>
                    <a:pt x="15879" y="1083"/>
                    <a:pt x="16934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70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-435900" y="3642125"/>
              <a:ext cx="1911725" cy="2270825"/>
            </a:xfrm>
            <a:custGeom>
              <a:avLst/>
              <a:gdLst/>
              <a:ahLst/>
              <a:cxnLst/>
              <a:rect l="l" t="t" r="r" b="b"/>
              <a:pathLst>
                <a:path w="76469" h="90833" extrusionOk="0">
                  <a:moveTo>
                    <a:pt x="68705" y="29322"/>
                  </a:moveTo>
                  <a:lnTo>
                    <a:pt x="66135" y="31892"/>
                  </a:lnTo>
                  <a:cubicBezTo>
                    <a:pt x="64431" y="33569"/>
                    <a:pt x="61699" y="33569"/>
                    <a:pt x="60022" y="31892"/>
                  </a:cubicBezTo>
                  <a:lnTo>
                    <a:pt x="60022" y="31892"/>
                  </a:lnTo>
                  <a:cubicBezTo>
                    <a:pt x="58345" y="30215"/>
                    <a:pt x="58345" y="27483"/>
                    <a:pt x="60022" y="25806"/>
                  </a:cubicBezTo>
                  <a:lnTo>
                    <a:pt x="66866" y="18935"/>
                  </a:lnTo>
                  <a:cubicBezTo>
                    <a:pt x="68543" y="17258"/>
                    <a:pt x="68543" y="14526"/>
                    <a:pt x="66866" y="12849"/>
                  </a:cubicBezTo>
                  <a:lnTo>
                    <a:pt x="66866" y="12849"/>
                  </a:lnTo>
                  <a:cubicBezTo>
                    <a:pt x="65189" y="11145"/>
                    <a:pt x="62457" y="11145"/>
                    <a:pt x="60753" y="12849"/>
                  </a:cubicBezTo>
                  <a:lnTo>
                    <a:pt x="57777" y="15825"/>
                  </a:lnTo>
                  <a:cubicBezTo>
                    <a:pt x="56100" y="17502"/>
                    <a:pt x="53368" y="17502"/>
                    <a:pt x="51691" y="15825"/>
                  </a:cubicBezTo>
                  <a:lnTo>
                    <a:pt x="51691" y="15825"/>
                  </a:lnTo>
                  <a:cubicBezTo>
                    <a:pt x="49987" y="14121"/>
                    <a:pt x="49987" y="11389"/>
                    <a:pt x="51691" y="9712"/>
                  </a:cubicBezTo>
                  <a:lnTo>
                    <a:pt x="53612" y="7764"/>
                  </a:lnTo>
                  <a:cubicBezTo>
                    <a:pt x="55316" y="6087"/>
                    <a:pt x="55316" y="3355"/>
                    <a:pt x="53612" y="1678"/>
                  </a:cubicBezTo>
                  <a:lnTo>
                    <a:pt x="53612" y="1678"/>
                  </a:lnTo>
                  <a:cubicBezTo>
                    <a:pt x="51935" y="1"/>
                    <a:pt x="49230" y="1"/>
                    <a:pt x="47526" y="1678"/>
                  </a:cubicBezTo>
                  <a:lnTo>
                    <a:pt x="3652" y="45552"/>
                  </a:lnTo>
                  <a:cubicBezTo>
                    <a:pt x="1948" y="47229"/>
                    <a:pt x="1948" y="49961"/>
                    <a:pt x="3652" y="51638"/>
                  </a:cubicBezTo>
                  <a:lnTo>
                    <a:pt x="3652" y="51638"/>
                  </a:lnTo>
                  <a:cubicBezTo>
                    <a:pt x="5329" y="53342"/>
                    <a:pt x="5329" y="56047"/>
                    <a:pt x="3652" y="57724"/>
                  </a:cubicBezTo>
                  <a:lnTo>
                    <a:pt x="1704" y="59671"/>
                  </a:lnTo>
                  <a:cubicBezTo>
                    <a:pt x="0" y="61376"/>
                    <a:pt x="0" y="64107"/>
                    <a:pt x="1704" y="65785"/>
                  </a:cubicBezTo>
                  <a:lnTo>
                    <a:pt x="1704" y="65785"/>
                  </a:lnTo>
                  <a:cubicBezTo>
                    <a:pt x="3381" y="67462"/>
                    <a:pt x="6086" y="67462"/>
                    <a:pt x="7790" y="65785"/>
                  </a:cubicBezTo>
                  <a:lnTo>
                    <a:pt x="10766" y="62809"/>
                  </a:lnTo>
                  <a:cubicBezTo>
                    <a:pt x="12443" y="61132"/>
                    <a:pt x="15175" y="61132"/>
                    <a:pt x="16852" y="62809"/>
                  </a:cubicBezTo>
                  <a:lnTo>
                    <a:pt x="16852" y="62809"/>
                  </a:lnTo>
                  <a:cubicBezTo>
                    <a:pt x="18529" y="64486"/>
                    <a:pt x="18529" y="67218"/>
                    <a:pt x="16852" y="68922"/>
                  </a:cubicBezTo>
                  <a:lnTo>
                    <a:pt x="2759" y="83069"/>
                  </a:lnTo>
                  <a:cubicBezTo>
                    <a:pt x="1082" y="84746"/>
                    <a:pt x="1082" y="87478"/>
                    <a:pt x="2759" y="89155"/>
                  </a:cubicBezTo>
                  <a:lnTo>
                    <a:pt x="2759" y="89155"/>
                  </a:lnTo>
                  <a:cubicBezTo>
                    <a:pt x="4436" y="90832"/>
                    <a:pt x="7141" y="90832"/>
                    <a:pt x="8845" y="89155"/>
                  </a:cubicBezTo>
                  <a:lnTo>
                    <a:pt x="13903" y="84097"/>
                  </a:lnTo>
                  <a:cubicBezTo>
                    <a:pt x="15581" y="82420"/>
                    <a:pt x="18312" y="82420"/>
                    <a:pt x="19990" y="84097"/>
                  </a:cubicBezTo>
                  <a:lnTo>
                    <a:pt x="19990" y="84097"/>
                  </a:lnTo>
                  <a:cubicBezTo>
                    <a:pt x="21667" y="85774"/>
                    <a:pt x="24399" y="85774"/>
                    <a:pt x="26103" y="84097"/>
                  </a:cubicBezTo>
                  <a:lnTo>
                    <a:pt x="74791" y="35408"/>
                  </a:lnTo>
                  <a:cubicBezTo>
                    <a:pt x="76468" y="33731"/>
                    <a:pt x="76468" y="30999"/>
                    <a:pt x="74791" y="29295"/>
                  </a:cubicBezTo>
                  <a:lnTo>
                    <a:pt x="74791" y="29295"/>
                  </a:lnTo>
                  <a:cubicBezTo>
                    <a:pt x="73087" y="27645"/>
                    <a:pt x="70382" y="27645"/>
                    <a:pt x="68705" y="29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-221550" y="3784150"/>
              <a:ext cx="845325" cy="845300"/>
            </a:xfrm>
            <a:custGeom>
              <a:avLst/>
              <a:gdLst/>
              <a:ahLst/>
              <a:cxnLst/>
              <a:rect l="l" t="t" r="r" b="b"/>
              <a:pathLst>
                <a:path w="33813" h="33812" extrusionOk="0">
                  <a:moveTo>
                    <a:pt x="1461" y="32351"/>
                  </a:moveTo>
                  <a:lnTo>
                    <a:pt x="1461" y="32351"/>
                  </a:lnTo>
                  <a:cubicBezTo>
                    <a:pt x="1" y="30890"/>
                    <a:pt x="1" y="28537"/>
                    <a:pt x="1461" y="27076"/>
                  </a:cubicBezTo>
                  <a:lnTo>
                    <a:pt x="27077" y="1461"/>
                  </a:lnTo>
                  <a:cubicBezTo>
                    <a:pt x="28538" y="0"/>
                    <a:pt x="30891" y="0"/>
                    <a:pt x="32352" y="1461"/>
                  </a:cubicBezTo>
                  <a:lnTo>
                    <a:pt x="32352" y="1461"/>
                  </a:lnTo>
                  <a:cubicBezTo>
                    <a:pt x="33812" y="2922"/>
                    <a:pt x="33812" y="5275"/>
                    <a:pt x="32352" y="6735"/>
                  </a:cubicBezTo>
                  <a:lnTo>
                    <a:pt x="6736" y="32351"/>
                  </a:lnTo>
                  <a:cubicBezTo>
                    <a:pt x="5275" y="33812"/>
                    <a:pt x="2922" y="33812"/>
                    <a:pt x="1461" y="32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8514175" y="587750"/>
              <a:ext cx="256325" cy="255650"/>
            </a:xfrm>
            <a:custGeom>
              <a:avLst/>
              <a:gdLst/>
              <a:ahLst/>
              <a:cxnLst/>
              <a:rect l="l" t="t" r="r" b="b"/>
              <a:pathLst>
                <a:path w="10253" h="10226" extrusionOk="0">
                  <a:moveTo>
                    <a:pt x="8900" y="2652"/>
                  </a:moveTo>
                  <a:cubicBezTo>
                    <a:pt x="10252" y="4735"/>
                    <a:pt x="9657" y="7521"/>
                    <a:pt x="7602" y="8873"/>
                  </a:cubicBezTo>
                  <a:cubicBezTo>
                    <a:pt x="5519" y="10226"/>
                    <a:pt x="2733" y="9658"/>
                    <a:pt x="1353" y="7575"/>
                  </a:cubicBezTo>
                  <a:cubicBezTo>
                    <a:pt x="1" y="5492"/>
                    <a:pt x="596" y="2706"/>
                    <a:pt x="2652" y="1353"/>
                  </a:cubicBezTo>
                  <a:cubicBezTo>
                    <a:pt x="4734" y="1"/>
                    <a:pt x="7520" y="569"/>
                    <a:pt x="8900" y="26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3" name="Google Shape;1863;p21"/>
          <p:cNvSpPr txBox="1">
            <a:spLocks noGrp="1"/>
          </p:cNvSpPr>
          <p:nvPr>
            <p:ph type="title"/>
          </p:nvPr>
        </p:nvSpPr>
        <p:spPr>
          <a:xfrm>
            <a:off x="3072925" y="691900"/>
            <a:ext cx="299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21"/>
          <p:cNvSpPr txBox="1">
            <a:spLocks noGrp="1"/>
          </p:cNvSpPr>
          <p:nvPr>
            <p:ph type="subTitle" idx="1"/>
          </p:nvPr>
        </p:nvSpPr>
        <p:spPr>
          <a:xfrm>
            <a:off x="2275050" y="1746375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21"/>
          <p:cNvSpPr txBox="1">
            <a:spLocks noGrp="1"/>
          </p:cNvSpPr>
          <p:nvPr>
            <p:ph type="title" idx="2"/>
          </p:nvPr>
        </p:nvSpPr>
        <p:spPr>
          <a:xfrm>
            <a:off x="2275050" y="1978351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21"/>
          <p:cNvSpPr txBox="1">
            <a:spLocks noGrp="1"/>
          </p:cNvSpPr>
          <p:nvPr>
            <p:ph type="subTitle" idx="3"/>
          </p:nvPr>
        </p:nvSpPr>
        <p:spPr>
          <a:xfrm>
            <a:off x="2804275" y="2654575"/>
            <a:ext cx="35352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0">
  <p:cSld name="CUSTOM_2_1_1_1_1_1_1_1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22"/>
          <p:cNvGrpSpPr/>
          <p:nvPr/>
        </p:nvGrpSpPr>
        <p:grpSpPr>
          <a:xfrm>
            <a:off x="-373925" y="-375750"/>
            <a:ext cx="9819075" cy="6508847"/>
            <a:chOff x="-373925" y="-375750"/>
            <a:chExt cx="9819075" cy="6508847"/>
          </a:xfrm>
        </p:grpSpPr>
        <p:grpSp>
          <p:nvGrpSpPr>
            <p:cNvPr id="1869" name="Google Shape;1869;p22"/>
            <p:cNvGrpSpPr/>
            <p:nvPr/>
          </p:nvGrpSpPr>
          <p:grpSpPr>
            <a:xfrm>
              <a:off x="-373925" y="-375750"/>
              <a:ext cx="9819075" cy="6508847"/>
              <a:chOff x="-373925" y="-375750"/>
              <a:chExt cx="9819075" cy="6508847"/>
            </a:xfrm>
          </p:grpSpPr>
          <p:sp>
            <p:nvSpPr>
              <p:cNvPr id="1870" name="Google Shape;1870;p22"/>
              <p:cNvSpPr/>
              <p:nvPr/>
            </p:nvSpPr>
            <p:spPr>
              <a:xfrm>
                <a:off x="-195787" y="-150453"/>
                <a:ext cx="1756200" cy="1879200"/>
              </a:xfrm>
              <a:prstGeom prst="diagStripe">
                <a:avLst>
                  <a:gd name="adj" fmla="val 724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1" name="Google Shape;1871;p22"/>
              <p:cNvGrpSpPr/>
              <p:nvPr/>
            </p:nvGrpSpPr>
            <p:grpSpPr>
              <a:xfrm>
                <a:off x="1601050" y="-375750"/>
                <a:ext cx="1113900" cy="1113600"/>
                <a:chOff x="703575" y="1541575"/>
                <a:chExt cx="1113900" cy="1113600"/>
              </a:xfrm>
            </p:grpSpPr>
            <p:sp>
              <p:nvSpPr>
                <p:cNvPr id="1872" name="Google Shape;1872;p22"/>
                <p:cNvSpPr/>
                <p:nvPr/>
              </p:nvSpPr>
              <p:spPr>
                <a:xfrm>
                  <a:off x="942175" y="1780175"/>
                  <a:ext cx="636600" cy="6366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22"/>
                <p:cNvSpPr/>
                <p:nvPr/>
              </p:nvSpPr>
              <p:spPr>
                <a:xfrm>
                  <a:off x="850050" y="1688050"/>
                  <a:ext cx="820800" cy="820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22"/>
                <p:cNvSpPr/>
                <p:nvPr/>
              </p:nvSpPr>
              <p:spPr>
                <a:xfrm>
                  <a:off x="703575" y="1541575"/>
                  <a:ext cx="1113900" cy="1113600"/>
                </a:xfrm>
                <a:prstGeom prst="ellipse">
                  <a:avLst/>
                </a:prstGeom>
                <a:noFill/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5" name="Google Shape;1875;p22"/>
              <p:cNvSpPr/>
              <p:nvPr/>
            </p:nvSpPr>
            <p:spPr>
              <a:xfrm>
                <a:off x="949100" y="753750"/>
                <a:ext cx="292500" cy="292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6" name="Google Shape;1876;p22"/>
              <p:cNvGrpSpPr/>
              <p:nvPr/>
            </p:nvGrpSpPr>
            <p:grpSpPr>
              <a:xfrm>
                <a:off x="6440602" y="4531848"/>
                <a:ext cx="891343" cy="891103"/>
                <a:chOff x="703575" y="1541575"/>
                <a:chExt cx="1113900" cy="1113600"/>
              </a:xfrm>
            </p:grpSpPr>
            <p:sp>
              <p:nvSpPr>
                <p:cNvPr id="1877" name="Google Shape;1877;p22"/>
                <p:cNvSpPr/>
                <p:nvPr/>
              </p:nvSpPr>
              <p:spPr>
                <a:xfrm>
                  <a:off x="942175" y="1780175"/>
                  <a:ext cx="636600" cy="6366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22"/>
                <p:cNvSpPr/>
                <p:nvPr/>
              </p:nvSpPr>
              <p:spPr>
                <a:xfrm>
                  <a:off x="850050" y="1688050"/>
                  <a:ext cx="820800" cy="820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22"/>
                <p:cNvSpPr/>
                <p:nvPr/>
              </p:nvSpPr>
              <p:spPr>
                <a:xfrm>
                  <a:off x="703575" y="1541575"/>
                  <a:ext cx="1113900" cy="1113600"/>
                </a:xfrm>
                <a:prstGeom prst="ellipse">
                  <a:avLst/>
                </a:prstGeom>
                <a:noFill/>
                <a:ln w="3810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0" name="Google Shape;1880;p22"/>
              <p:cNvGrpSpPr/>
              <p:nvPr/>
            </p:nvGrpSpPr>
            <p:grpSpPr>
              <a:xfrm>
                <a:off x="7250577" y="-243053"/>
                <a:ext cx="713230" cy="713038"/>
                <a:chOff x="703575" y="1541575"/>
                <a:chExt cx="1113900" cy="1113600"/>
              </a:xfrm>
            </p:grpSpPr>
            <p:sp>
              <p:nvSpPr>
                <p:cNvPr id="1881" name="Google Shape;1881;p22"/>
                <p:cNvSpPr/>
                <p:nvPr/>
              </p:nvSpPr>
              <p:spPr>
                <a:xfrm>
                  <a:off x="942175" y="1780175"/>
                  <a:ext cx="636600" cy="6366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22"/>
                <p:cNvSpPr/>
                <p:nvPr/>
              </p:nvSpPr>
              <p:spPr>
                <a:xfrm>
                  <a:off x="850050" y="1688050"/>
                  <a:ext cx="820800" cy="820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22"/>
                <p:cNvSpPr/>
                <p:nvPr/>
              </p:nvSpPr>
              <p:spPr>
                <a:xfrm>
                  <a:off x="703575" y="1541575"/>
                  <a:ext cx="1113900" cy="1113600"/>
                </a:xfrm>
                <a:prstGeom prst="ellipse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4" name="Google Shape;1884;p22"/>
              <p:cNvGrpSpPr/>
              <p:nvPr/>
            </p:nvGrpSpPr>
            <p:grpSpPr>
              <a:xfrm>
                <a:off x="-255973" y="3711847"/>
                <a:ext cx="713230" cy="713038"/>
                <a:chOff x="703575" y="1541575"/>
                <a:chExt cx="1113900" cy="1113600"/>
              </a:xfrm>
            </p:grpSpPr>
            <p:sp>
              <p:nvSpPr>
                <p:cNvPr id="1885" name="Google Shape;1885;p22"/>
                <p:cNvSpPr/>
                <p:nvPr/>
              </p:nvSpPr>
              <p:spPr>
                <a:xfrm>
                  <a:off x="942175" y="1780175"/>
                  <a:ext cx="636600" cy="6366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22"/>
                <p:cNvSpPr/>
                <p:nvPr/>
              </p:nvSpPr>
              <p:spPr>
                <a:xfrm>
                  <a:off x="850050" y="1688050"/>
                  <a:ext cx="820800" cy="820800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22"/>
                <p:cNvSpPr/>
                <p:nvPr/>
              </p:nvSpPr>
              <p:spPr>
                <a:xfrm>
                  <a:off x="703575" y="1541575"/>
                  <a:ext cx="1113900" cy="1113600"/>
                </a:xfrm>
                <a:prstGeom prst="ellipse">
                  <a:avLst/>
                </a:prstGeom>
                <a:noFill/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8" name="Google Shape;1888;p22"/>
              <p:cNvSpPr/>
              <p:nvPr/>
            </p:nvSpPr>
            <p:spPr>
              <a:xfrm>
                <a:off x="185000" y="-107775"/>
                <a:ext cx="700500" cy="700500"/>
              </a:xfrm>
              <a:prstGeom prst="diagStrip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 rot="10800000">
                <a:off x="-373925" y="1264600"/>
                <a:ext cx="700500" cy="700500"/>
              </a:xfrm>
              <a:prstGeom prst="diagStrip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1210875" y="532050"/>
                <a:ext cx="221700" cy="2217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-195775" y="3018000"/>
                <a:ext cx="700500" cy="700500"/>
              </a:xfrm>
              <a:prstGeom prst="diagStripe">
                <a:avLst>
                  <a:gd name="adj" fmla="val 7172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 rot="5400000">
                <a:off x="457250" y="4607900"/>
                <a:ext cx="1170900" cy="1171200"/>
              </a:xfrm>
              <a:prstGeom prst="diagStripe">
                <a:avLst>
                  <a:gd name="adj" fmla="val 49534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 rot="5400000">
                <a:off x="1521300" y="4779325"/>
                <a:ext cx="753600" cy="753900"/>
              </a:xfrm>
              <a:prstGeom prst="diagStripe">
                <a:avLst>
                  <a:gd name="adj" fmla="val 59646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 rot="5400000">
                <a:off x="624910" y="4088433"/>
                <a:ext cx="177000" cy="17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 rot="5400000">
                <a:off x="801938" y="4246806"/>
                <a:ext cx="134100" cy="13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 rot="5400000">
                <a:off x="8582125" y="3286525"/>
                <a:ext cx="753600" cy="753900"/>
              </a:xfrm>
              <a:prstGeom prst="diagStripe">
                <a:avLst>
                  <a:gd name="adj" fmla="val 4261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7310763" y="4253897"/>
                <a:ext cx="1756200" cy="1879200"/>
              </a:xfrm>
              <a:prstGeom prst="diagStripe">
                <a:avLst>
                  <a:gd name="adj" fmla="val 72499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8842750" y="4326373"/>
                <a:ext cx="602400" cy="644700"/>
              </a:xfrm>
              <a:prstGeom prst="diagStripe">
                <a:avLst>
                  <a:gd name="adj" fmla="val 724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 rot="5400000">
                <a:off x="8463985" y="3863283"/>
                <a:ext cx="177000" cy="17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 rot="5400000">
                <a:off x="8539000" y="654625"/>
                <a:ext cx="753600" cy="753900"/>
              </a:xfrm>
              <a:prstGeom prst="diagStripe">
                <a:avLst>
                  <a:gd name="adj" fmla="val 7625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8387767" y="-31577"/>
                <a:ext cx="654600" cy="700500"/>
              </a:xfrm>
              <a:prstGeom prst="diagStripe">
                <a:avLst>
                  <a:gd name="adj" fmla="val 39215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7963792" y="-169202"/>
                <a:ext cx="654600" cy="700500"/>
              </a:xfrm>
              <a:prstGeom prst="diagStripe">
                <a:avLst>
                  <a:gd name="adj" fmla="val 7929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 rot="5400000">
                <a:off x="8100385" y="592733"/>
                <a:ext cx="177000" cy="17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4" name="Google Shape;1904;p22"/>
            <p:cNvSpPr/>
            <p:nvPr/>
          </p:nvSpPr>
          <p:spPr>
            <a:xfrm>
              <a:off x="390175" y="297150"/>
              <a:ext cx="8363400" cy="45492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22"/>
          <p:cNvSpPr txBox="1">
            <a:spLocks noGrp="1"/>
          </p:cNvSpPr>
          <p:nvPr>
            <p:ph type="title"/>
          </p:nvPr>
        </p:nvSpPr>
        <p:spPr>
          <a:xfrm>
            <a:off x="3072925" y="691900"/>
            <a:ext cx="299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22"/>
          <p:cNvSpPr txBox="1">
            <a:spLocks noGrp="1"/>
          </p:cNvSpPr>
          <p:nvPr>
            <p:ph type="subTitle" idx="1"/>
          </p:nvPr>
        </p:nvSpPr>
        <p:spPr>
          <a:xfrm>
            <a:off x="2275050" y="1517925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2"/>
          <p:cNvSpPr txBox="1">
            <a:spLocks noGrp="1"/>
          </p:cNvSpPr>
          <p:nvPr>
            <p:ph type="title" idx="2"/>
          </p:nvPr>
        </p:nvSpPr>
        <p:spPr>
          <a:xfrm>
            <a:off x="2275050" y="2042526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22"/>
          <p:cNvSpPr txBox="1">
            <a:spLocks noGrp="1"/>
          </p:cNvSpPr>
          <p:nvPr>
            <p:ph type="subTitle" idx="3"/>
          </p:nvPr>
        </p:nvSpPr>
        <p:spPr>
          <a:xfrm>
            <a:off x="2274875" y="2726013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3">
  <p:cSld name="CUSTOM_2_1_1_1_1_1_1_1_1_1_1_1_1_1_1_1_1_1_1_1_1_1"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8" name="Google Shape;4048;p35"/>
          <p:cNvGrpSpPr/>
          <p:nvPr/>
        </p:nvGrpSpPr>
        <p:grpSpPr>
          <a:xfrm>
            <a:off x="-533400" y="-511961"/>
            <a:ext cx="10292628" cy="5858488"/>
            <a:chOff x="-533400" y="-511961"/>
            <a:chExt cx="10292628" cy="5858488"/>
          </a:xfrm>
        </p:grpSpPr>
        <p:sp>
          <p:nvSpPr>
            <p:cNvPr id="4049" name="Google Shape;4049;p35"/>
            <p:cNvSpPr/>
            <p:nvPr/>
          </p:nvSpPr>
          <p:spPr>
            <a:xfrm>
              <a:off x="4129591" y="3933387"/>
              <a:ext cx="3841658" cy="1217896"/>
            </a:xfrm>
            <a:custGeom>
              <a:avLst/>
              <a:gdLst/>
              <a:ahLst/>
              <a:cxnLst/>
              <a:rect l="l" t="t" r="r" b="b"/>
              <a:pathLst>
                <a:path w="124628" h="39510" extrusionOk="0">
                  <a:moveTo>
                    <a:pt x="106532" y="0"/>
                  </a:moveTo>
                  <a:cubicBezTo>
                    <a:pt x="97574" y="0"/>
                    <a:pt x="89565" y="5667"/>
                    <a:pt x="81348" y="9451"/>
                  </a:cubicBezTo>
                  <a:cubicBezTo>
                    <a:pt x="74442" y="12618"/>
                    <a:pt x="67024" y="14560"/>
                    <a:pt x="59443" y="15173"/>
                  </a:cubicBezTo>
                  <a:cubicBezTo>
                    <a:pt x="49165" y="15990"/>
                    <a:pt x="38110" y="14805"/>
                    <a:pt x="28118" y="17441"/>
                  </a:cubicBezTo>
                  <a:cubicBezTo>
                    <a:pt x="16062" y="20608"/>
                    <a:pt x="5354" y="28250"/>
                    <a:pt x="0" y="39510"/>
                  </a:cubicBezTo>
                  <a:lnTo>
                    <a:pt x="124628" y="39510"/>
                  </a:lnTo>
                  <a:lnTo>
                    <a:pt x="124628" y="7612"/>
                  </a:lnTo>
                  <a:cubicBezTo>
                    <a:pt x="119540" y="4302"/>
                    <a:pt x="113736" y="358"/>
                    <a:pt x="107667" y="31"/>
                  </a:cubicBezTo>
                  <a:cubicBezTo>
                    <a:pt x="107287" y="10"/>
                    <a:pt x="106908" y="0"/>
                    <a:pt x="106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5"/>
            <p:cNvSpPr/>
            <p:nvPr/>
          </p:nvSpPr>
          <p:spPr>
            <a:xfrm>
              <a:off x="5673162" y="-511961"/>
              <a:ext cx="1746082" cy="1646517"/>
            </a:xfrm>
            <a:custGeom>
              <a:avLst/>
              <a:gdLst/>
              <a:ahLst/>
              <a:cxnLst/>
              <a:rect l="l" t="t" r="r" b="b"/>
              <a:pathLst>
                <a:path w="56645" h="53415" extrusionOk="0">
                  <a:moveTo>
                    <a:pt x="20278" y="1"/>
                  </a:moveTo>
                  <a:cubicBezTo>
                    <a:pt x="18303" y="1"/>
                    <a:pt x="16335" y="504"/>
                    <a:pt x="14652" y="1553"/>
                  </a:cubicBezTo>
                  <a:cubicBezTo>
                    <a:pt x="10688" y="4025"/>
                    <a:pt x="8726" y="8746"/>
                    <a:pt x="8011" y="13364"/>
                  </a:cubicBezTo>
                  <a:cubicBezTo>
                    <a:pt x="7316" y="17961"/>
                    <a:pt x="7664" y="22661"/>
                    <a:pt x="7092" y="27300"/>
                  </a:cubicBezTo>
                  <a:cubicBezTo>
                    <a:pt x="6458" y="32449"/>
                    <a:pt x="4721" y="37394"/>
                    <a:pt x="2862" y="42257"/>
                  </a:cubicBezTo>
                  <a:cubicBezTo>
                    <a:pt x="1472" y="45833"/>
                    <a:pt x="1" y="49838"/>
                    <a:pt x="1452" y="53394"/>
                  </a:cubicBezTo>
                  <a:lnTo>
                    <a:pt x="54539" y="53414"/>
                  </a:lnTo>
                  <a:cubicBezTo>
                    <a:pt x="55970" y="47489"/>
                    <a:pt x="56644" y="41338"/>
                    <a:pt x="55336" y="35392"/>
                  </a:cubicBezTo>
                  <a:cubicBezTo>
                    <a:pt x="54029" y="29445"/>
                    <a:pt x="50800" y="23806"/>
                    <a:pt x="45875" y="20209"/>
                  </a:cubicBezTo>
                  <a:cubicBezTo>
                    <a:pt x="41850" y="17267"/>
                    <a:pt x="36721" y="15673"/>
                    <a:pt x="33615" y="11750"/>
                  </a:cubicBezTo>
                  <a:cubicBezTo>
                    <a:pt x="31694" y="9277"/>
                    <a:pt x="30754" y="6130"/>
                    <a:pt x="28731" y="3739"/>
                  </a:cubicBezTo>
                  <a:cubicBezTo>
                    <a:pt x="26664" y="1306"/>
                    <a:pt x="23461" y="1"/>
                    <a:pt x="20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5"/>
            <p:cNvSpPr/>
            <p:nvPr/>
          </p:nvSpPr>
          <p:spPr>
            <a:xfrm>
              <a:off x="-53397" y="1300142"/>
              <a:ext cx="1913000" cy="4005031"/>
            </a:xfrm>
            <a:custGeom>
              <a:avLst/>
              <a:gdLst/>
              <a:ahLst/>
              <a:cxnLst/>
              <a:rect l="l" t="t" r="r" b="b"/>
              <a:pathLst>
                <a:path w="62060" h="129928" extrusionOk="0">
                  <a:moveTo>
                    <a:pt x="38605" y="1"/>
                  </a:moveTo>
                  <a:cubicBezTo>
                    <a:pt x="35665" y="1"/>
                    <a:pt x="32744" y="749"/>
                    <a:pt x="30080" y="2563"/>
                  </a:cubicBezTo>
                  <a:cubicBezTo>
                    <a:pt x="25094" y="5955"/>
                    <a:pt x="20803" y="11840"/>
                    <a:pt x="19904" y="17786"/>
                  </a:cubicBezTo>
                  <a:cubicBezTo>
                    <a:pt x="18371" y="27860"/>
                    <a:pt x="21824" y="33316"/>
                    <a:pt x="21293" y="43533"/>
                  </a:cubicBezTo>
                  <a:cubicBezTo>
                    <a:pt x="20578" y="57714"/>
                    <a:pt x="7602" y="73469"/>
                    <a:pt x="1" y="79762"/>
                  </a:cubicBezTo>
                  <a:lnTo>
                    <a:pt x="1" y="129928"/>
                  </a:lnTo>
                  <a:lnTo>
                    <a:pt x="58381" y="129928"/>
                  </a:lnTo>
                  <a:cubicBezTo>
                    <a:pt x="62059" y="119486"/>
                    <a:pt x="61426" y="107205"/>
                    <a:pt x="57461" y="96886"/>
                  </a:cubicBezTo>
                  <a:cubicBezTo>
                    <a:pt x="55602" y="92084"/>
                    <a:pt x="52986" y="87609"/>
                    <a:pt x="51025" y="82848"/>
                  </a:cubicBezTo>
                  <a:cubicBezTo>
                    <a:pt x="47674" y="74736"/>
                    <a:pt x="47796" y="64968"/>
                    <a:pt x="48532" y="56243"/>
                  </a:cubicBezTo>
                  <a:cubicBezTo>
                    <a:pt x="49594" y="43962"/>
                    <a:pt x="60322" y="34992"/>
                    <a:pt x="58279" y="19543"/>
                  </a:cubicBezTo>
                  <a:cubicBezTo>
                    <a:pt x="57318" y="12330"/>
                    <a:pt x="54049" y="4892"/>
                    <a:pt x="47387" y="1991"/>
                  </a:cubicBezTo>
                  <a:cubicBezTo>
                    <a:pt x="44606" y="775"/>
                    <a:pt x="41595" y="1"/>
                    <a:pt x="38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5"/>
            <p:cNvSpPr/>
            <p:nvPr/>
          </p:nvSpPr>
          <p:spPr>
            <a:xfrm>
              <a:off x="6745871" y="-58476"/>
              <a:ext cx="2436408" cy="2019962"/>
            </a:xfrm>
            <a:custGeom>
              <a:avLst/>
              <a:gdLst/>
              <a:ahLst/>
              <a:cxnLst/>
              <a:rect l="l" t="t" r="r" b="b"/>
              <a:pathLst>
                <a:path w="79040" h="65530" extrusionOk="0">
                  <a:moveTo>
                    <a:pt x="3821" y="1"/>
                  </a:moveTo>
                  <a:cubicBezTo>
                    <a:pt x="0" y="11505"/>
                    <a:pt x="4210" y="20557"/>
                    <a:pt x="8991" y="26074"/>
                  </a:cubicBezTo>
                  <a:cubicBezTo>
                    <a:pt x="14590" y="32511"/>
                    <a:pt x="23540" y="35842"/>
                    <a:pt x="27647" y="43321"/>
                  </a:cubicBezTo>
                  <a:cubicBezTo>
                    <a:pt x="29956" y="47551"/>
                    <a:pt x="30447" y="52679"/>
                    <a:pt x="33267" y="56603"/>
                  </a:cubicBezTo>
                  <a:cubicBezTo>
                    <a:pt x="34370" y="58156"/>
                    <a:pt x="36046" y="60281"/>
                    <a:pt x="37578" y="61405"/>
                  </a:cubicBezTo>
                  <a:cubicBezTo>
                    <a:pt x="41490" y="64218"/>
                    <a:pt x="46156" y="65529"/>
                    <a:pt x="50898" y="65529"/>
                  </a:cubicBezTo>
                  <a:cubicBezTo>
                    <a:pt x="53390" y="65529"/>
                    <a:pt x="55904" y="65167"/>
                    <a:pt x="58339" y="64470"/>
                  </a:cubicBezTo>
                  <a:cubicBezTo>
                    <a:pt x="65410" y="62426"/>
                    <a:pt x="71397" y="56664"/>
                    <a:pt x="73277" y="49553"/>
                  </a:cubicBezTo>
                  <a:cubicBezTo>
                    <a:pt x="73767" y="47673"/>
                    <a:pt x="74012" y="45732"/>
                    <a:pt x="74646" y="43934"/>
                  </a:cubicBezTo>
                  <a:cubicBezTo>
                    <a:pt x="75586" y="41318"/>
                    <a:pt x="76710" y="39520"/>
                    <a:pt x="79039" y="38028"/>
                  </a:cubicBezTo>
                  <a:lnTo>
                    <a:pt x="79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5"/>
            <p:cNvSpPr/>
            <p:nvPr/>
          </p:nvSpPr>
          <p:spPr>
            <a:xfrm>
              <a:off x="-533400" y="1760205"/>
              <a:ext cx="1592358" cy="1703205"/>
            </a:xfrm>
            <a:custGeom>
              <a:avLst/>
              <a:gdLst/>
              <a:ahLst/>
              <a:cxnLst/>
              <a:rect l="l" t="t" r="r" b="b"/>
              <a:pathLst>
                <a:path w="51658" h="55254" extrusionOk="0">
                  <a:moveTo>
                    <a:pt x="8879" y="1"/>
                  </a:moveTo>
                  <a:cubicBezTo>
                    <a:pt x="5767" y="1"/>
                    <a:pt x="2617" y="870"/>
                    <a:pt x="0" y="2555"/>
                  </a:cubicBezTo>
                  <a:lnTo>
                    <a:pt x="307" y="55254"/>
                  </a:lnTo>
                  <a:cubicBezTo>
                    <a:pt x="17430" y="54028"/>
                    <a:pt x="36618" y="47509"/>
                    <a:pt x="46406" y="38171"/>
                  </a:cubicBezTo>
                  <a:cubicBezTo>
                    <a:pt x="48245" y="36414"/>
                    <a:pt x="49982" y="34411"/>
                    <a:pt x="50820" y="31980"/>
                  </a:cubicBezTo>
                  <a:cubicBezTo>
                    <a:pt x="51657" y="29568"/>
                    <a:pt x="51535" y="26687"/>
                    <a:pt x="49920" y="24685"/>
                  </a:cubicBezTo>
                  <a:cubicBezTo>
                    <a:pt x="48265" y="22641"/>
                    <a:pt x="45466" y="21906"/>
                    <a:pt x="42830" y="21783"/>
                  </a:cubicBezTo>
                  <a:cubicBezTo>
                    <a:pt x="42414" y="21764"/>
                    <a:pt x="41998" y="21757"/>
                    <a:pt x="41582" y="21757"/>
                  </a:cubicBezTo>
                  <a:cubicBezTo>
                    <a:pt x="40403" y="21757"/>
                    <a:pt x="39221" y="21814"/>
                    <a:pt x="38042" y="21814"/>
                  </a:cubicBezTo>
                  <a:cubicBezTo>
                    <a:pt x="36998" y="21814"/>
                    <a:pt x="35957" y="21769"/>
                    <a:pt x="34922" y="21599"/>
                  </a:cubicBezTo>
                  <a:cubicBezTo>
                    <a:pt x="32041" y="21109"/>
                    <a:pt x="29384" y="19678"/>
                    <a:pt x="27382" y="17512"/>
                  </a:cubicBezTo>
                  <a:cubicBezTo>
                    <a:pt x="23867" y="13671"/>
                    <a:pt x="22845" y="8031"/>
                    <a:pt x="19290" y="4230"/>
                  </a:cubicBezTo>
                  <a:cubicBezTo>
                    <a:pt x="16638" y="1374"/>
                    <a:pt x="12790" y="1"/>
                    <a:pt x="8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5"/>
            <p:cNvSpPr/>
            <p:nvPr/>
          </p:nvSpPr>
          <p:spPr>
            <a:xfrm>
              <a:off x="-142820" y="2701938"/>
              <a:ext cx="1752494" cy="1523618"/>
            </a:xfrm>
            <a:custGeom>
              <a:avLst/>
              <a:gdLst/>
              <a:ahLst/>
              <a:cxnLst/>
              <a:rect l="l" t="t" r="r" b="b"/>
              <a:pathLst>
                <a:path w="56853" h="49428" extrusionOk="0">
                  <a:moveTo>
                    <a:pt x="9620" y="1"/>
                  </a:moveTo>
                  <a:cubicBezTo>
                    <a:pt x="9397" y="1"/>
                    <a:pt x="9174" y="7"/>
                    <a:pt x="8950" y="19"/>
                  </a:cubicBezTo>
                  <a:cubicBezTo>
                    <a:pt x="5538" y="223"/>
                    <a:pt x="2166" y="1592"/>
                    <a:pt x="0" y="4228"/>
                  </a:cubicBezTo>
                  <a:lnTo>
                    <a:pt x="0" y="49428"/>
                  </a:lnTo>
                  <a:cubicBezTo>
                    <a:pt x="4557" y="49305"/>
                    <a:pt x="9706" y="47487"/>
                    <a:pt x="13201" y="44565"/>
                  </a:cubicBezTo>
                  <a:cubicBezTo>
                    <a:pt x="16286" y="41990"/>
                    <a:pt x="18657" y="38475"/>
                    <a:pt x="22171" y="36514"/>
                  </a:cubicBezTo>
                  <a:cubicBezTo>
                    <a:pt x="28710" y="32836"/>
                    <a:pt x="37231" y="35492"/>
                    <a:pt x="44138" y="32509"/>
                  </a:cubicBezTo>
                  <a:cubicBezTo>
                    <a:pt x="46426" y="31528"/>
                    <a:pt x="48654" y="30220"/>
                    <a:pt x="50411" y="28422"/>
                  </a:cubicBezTo>
                  <a:cubicBezTo>
                    <a:pt x="52168" y="26583"/>
                    <a:pt x="53476" y="24376"/>
                    <a:pt x="54273" y="21965"/>
                  </a:cubicBezTo>
                  <a:cubicBezTo>
                    <a:pt x="56852" y="14287"/>
                    <a:pt x="51110" y="6454"/>
                    <a:pt x="43161" y="6454"/>
                  </a:cubicBezTo>
                  <a:cubicBezTo>
                    <a:pt x="42923" y="6454"/>
                    <a:pt x="42684" y="6461"/>
                    <a:pt x="42442" y="6476"/>
                  </a:cubicBezTo>
                  <a:cubicBezTo>
                    <a:pt x="38110" y="6721"/>
                    <a:pt x="35903" y="9112"/>
                    <a:pt x="30856" y="9929"/>
                  </a:cubicBezTo>
                  <a:cubicBezTo>
                    <a:pt x="30299" y="10017"/>
                    <a:pt x="29758" y="10058"/>
                    <a:pt x="29234" y="10058"/>
                  </a:cubicBezTo>
                  <a:cubicBezTo>
                    <a:pt x="25852" y="10058"/>
                    <a:pt x="23146" y="8351"/>
                    <a:pt x="21129" y="6476"/>
                  </a:cubicBezTo>
                  <a:cubicBezTo>
                    <a:pt x="20128" y="5536"/>
                    <a:pt x="19290" y="4412"/>
                    <a:pt x="18289" y="3452"/>
                  </a:cubicBezTo>
                  <a:cubicBezTo>
                    <a:pt x="15938" y="1235"/>
                    <a:pt x="12837" y="1"/>
                    <a:pt x="9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5"/>
            <p:cNvSpPr/>
            <p:nvPr/>
          </p:nvSpPr>
          <p:spPr>
            <a:xfrm>
              <a:off x="1600054" y="4425423"/>
              <a:ext cx="1236483" cy="864950"/>
            </a:xfrm>
            <a:custGeom>
              <a:avLst/>
              <a:gdLst/>
              <a:ahLst/>
              <a:cxnLst/>
              <a:rect l="l" t="t" r="r" b="b"/>
              <a:pathLst>
                <a:path w="40113" h="28060" extrusionOk="0">
                  <a:moveTo>
                    <a:pt x="22128" y="1"/>
                  </a:moveTo>
                  <a:cubicBezTo>
                    <a:pt x="13718" y="1"/>
                    <a:pt x="5293" y="4191"/>
                    <a:pt x="1921" y="12193"/>
                  </a:cubicBezTo>
                  <a:cubicBezTo>
                    <a:pt x="307" y="16034"/>
                    <a:pt x="0" y="20611"/>
                    <a:pt x="1942" y="24310"/>
                  </a:cubicBezTo>
                  <a:cubicBezTo>
                    <a:pt x="2979" y="26288"/>
                    <a:pt x="4900" y="28060"/>
                    <a:pt x="7126" y="28060"/>
                  </a:cubicBezTo>
                  <a:cubicBezTo>
                    <a:pt x="7223" y="28060"/>
                    <a:pt x="7320" y="28056"/>
                    <a:pt x="7418" y="28049"/>
                  </a:cubicBezTo>
                  <a:cubicBezTo>
                    <a:pt x="9441" y="27927"/>
                    <a:pt x="11035" y="26394"/>
                    <a:pt x="12608" y="25066"/>
                  </a:cubicBezTo>
                  <a:cubicBezTo>
                    <a:pt x="15244" y="22859"/>
                    <a:pt x="18391" y="21081"/>
                    <a:pt x="21824" y="20714"/>
                  </a:cubicBezTo>
                  <a:cubicBezTo>
                    <a:pt x="22369" y="20655"/>
                    <a:pt x="22917" y="20633"/>
                    <a:pt x="23466" y="20633"/>
                  </a:cubicBezTo>
                  <a:cubicBezTo>
                    <a:pt x="25175" y="20633"/>
                    <a:pt x="26898" y="20846"/>
                    <a:pt x="28595" y="20846"/>
                  </a:cubicBezTo>
                  <a:cubicBezTo>
                    <a:pt x="29606" y="20846"/>
                    <a:pt x="30608" y="20771"/>
                    <a:pt x="31591" y="20530"/>
                  </a:cubicBezTo>
                  <a:cubicBezTo>
                    <a:pt x="37088" y="19181"/>
                    <a:pt x="40112" y="13276"/>
                    <a:pt x="37987" y="8024"/>
                  </a:cubicBezTo>
                  <a:cubicBezTo>
                    <a:pt x="36843" y="5163"/>
                    <a:pt x="34289" y="3038"/>
                    <a:pt x="31469" y="1853"/>
                  </a:cubicBezTo>
                  <a:cubicBezTo>
                    <a:pt x="28545" y="611"/>
                    <a:pt x="25337" y="1"/>
                    <a:pt x="22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5"/>
            <p:cNvSpPr/>
            <p:nvPr/>
          </p:nvSpPr>
          <p:spPr>
            <a:xfrm>
              <a:off x="8684637" y="1009339"/>
              <a:ext cx="1074590" cy="1443381"/>
            </a:xfrm>
            <a:custGeom>
              <a:avLst/>
              <a:gdLst/>
              <a:ahLst/>
              <a:cxnLst/>
              <a:rect l="l" t="t" r="r" b="b"/>
              <a:pathLst>
                <a:path w="34861" h="46825" extrusionOk="0">
                  <a:moveTo>
                    <a:pt x="18207" y="0"/>
                  </a:moveTo>
                  <a:cubicBezTo>
                    <a:pt x="17252" y="0"/>
                    <a:pt x="16278" y="123"/>
                    <a:pt x="15305" y="382"/>
                  </a:cubicBezTo>
                  <a:cubicBezTo>
                    <a:pt x="11729" y="1343"/>
                    <a:pt x="8807" y="4061"/>
                    <a:pt x="6948" y="7289"/>
                  </a:cubicBezTo>
                  <a:cubicBezTo>
                    <a:pt x="0" y="19243"/>
                    <a:pt x="2391" y="36939"/>
                    <a:pt x="14937" y="44152"/>
                  </a:cubicBezTo>
                  <a:cubicBezTo>
                    <a:pt x="17803" y="45807"/>
                    <a:pt x="21130" y="46824"/>
                    <a:pt x="24416" y="46824"/>
                  </a:cubicBezTo>
                  <a:cubicBezTo>
                    <a:pt x="26120" y="46824"/>
                    <a:pt x="27813" y="46550"/>
                    <a:pt x="29425" y="45950"/>
                  </a:cubicBezTo>
                  <a:cubicBezTo>
                    <a:pt x="32061" y="44949"/>
                    <a:pt x="34554" y="42783"/>
                    <a:pt x="34718" y="39963"/>
                  </a:cubicBezTo>
                  <a:cubicBezTo>
                    <a:pt x="34861" y="37511"/>
                    <a:pt x="33246" y="35365"/>
                    <a:pt x="31918" y="33322"/>
                  </a:cubicBezTo>
                  <a:cubicBezTo>
                    <a:pt x="29670" y="29828"/>
                    <a:pt x="28015" y="25782"/>
                    <a:pt x="28097" y="21634"/>
                  </a:cubicBezTo>
                  <a:cubicBezTo>
                    <a:pt x="28158" y="17690"/>
                    <a:pt x="29793" y="13828"/>
                    <a:pt x="29323" y="9925"/>
                  </a:cubicBezTo>
                  <a:cubicBezTo>
                    <a:pt x="28661" y="4123"/>
                    <a:pt x="23736" y="0"/>
                    <a:pt x="18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5"/>
            <p:cNvSpPr/>
            <p:nvPr/>
          </p:nvSpPr>
          <p:spPr>
            <a:xfrm>
              <a:off x="713225" y="416225"/>
              <a:ext cx="7717500" cy="4310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5"/>
            <p:cNvSpPr/>
            <p:nvPr/>
          </p:nvSpPr>
          <p:spPr>
            <a:xfrm>
              <a:off x="-7573" y="-4965"/>
              <a:ext cx="3976456" cy="1650956"/>
            </a:xfrm>
            <a:custGeom>
              <a:avLst/>
              <a:gdLst/>
              <a:ahLst/>
              <a:cxnLst/>
              <a:rect l="l" t="t" r="r" b="b"/>
              <a:pathLst>
                <a:path w="129001" h="53559" extrusionOk="0">
                  <a:moveTo>
                    <a:pt x="0" y="1"/>
                  </a:moveTo>
                  <a:lnTo>
                    <a:pt x="0" y="53558"/>
                  </a:lnTo>
                  <a:cubicBezTo>
                    <a:pt x="2513" y="49185"/>
                    <a:pt x="7336" y="44342"/>
                    <a:pt x="12363" y="41155"/>
                  </a:cubicBezTo>
                  <a:cubicBezTo>
                    <a:pt x="16994" y="38263"/>
                    <a:pt x="22322" y="36738"/>
                    <a:pt x="27744" y="36738"/>
                  </a:cubicBezTo>
                  <a:cubicBezTo>
                    <a:pt x="28949" y="36738"/>
                    <a:pt x="30159" y="36813"/>
                    <a:pt x="31366" y="36966"/>
                  </a:cubicBezTo>
                  <a:cubicBezTo>
                    <a:pt x="36127" y="37579"/>
                    <a:pt x="40684" y="39357"/>
                    <a:pt x="45425" y="40072"/>
                  </a:cubicBezTo>
                  <a:cubicBezTo>
                    <a:pt x="46746" y="40266"/>
                    <a:pt x="48090" y="40364"/>
                    <a:pt x="49437" y="40364"/>
                  </a:cubicBezTo>
                  <a:cubicBezTo>
                    <a:pt x="56571" y="40364"/>
                    <a:pt x="63786" y="37621"/>
                    <a:pt x="68066" y="32000"/>
                  </a:cubicBezTo>
                  <a:cubicBezTo>
                    <a:pt x="70293" y="29078"/>
                    <a:pt x="71642" y="25564"/>
                    <a:pt x="73787" y="22580"/>
                  </a:cubicBezTo>
                  <a:cubicBezTo>
                    <a:pt x="75729" y="19883"/>
                    <a:pt x="78303" y="17697"/>
                    <a:pt x="81246" y="16184"/>
                  </a:cubicBezTo>
                  <a:cubicBezTo>
                    <a:pt x="86312" y="13614"/>
                    <a:pt x="92164" y="13194"/>
                    <a:pt x="97866" y="13194"/>
                  </a:cubicBezTo>
                  <a:cubicBezTo>
                    <a:pt x="98328" y="13194"/>
                    <a:pt x="98789" y="13196"/>
                    <a:pt x="99248" y="13201"/>
                  </a:cubicBezTo>
                  <a:cubicBezTo>
                    <a:pt x="100984" y="13224"/>
                    <a:pt x="102730" y="13262"/>
                    <a:pt x="104473" y="13262"/>
                  </a:cubicBezTo>
                  <a:cubicBezTo>
                    <a:pt x="108907" y="13262"/>
                    <a:pt x="113327" y="13018"/>
                    <a:pt x="117537" y="11668"/>
                  </a:cubicBezTo>
                  <a:cubicBezTo>
                    <a:pt x="123381" y="9789"/>
                    <a:pt x="128122" y="6090"/>
                    <a:pt x="129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5"/>
            <p:cNvSpPr/>
            <p:nvPr/>
          </p:nvSpPr>
          <p:spPr>
            <a:xfrm>
              <a:off x="6421950" y="4022953"/>
              <a:ext cx="2727737" cy="1323573"/>
            </a:xfrm>
            <a:custGeom>
              <a:avLst/>
              <a:gdLst/>
              <a:ahLst/>
              <a:cxnLst/>
              <a:rect l="l" t="t" r="r" b="b"/>
              <a:pathLst>
                <a:path w="129430" h="62803" extrusionOk="0">
                  <a:moveTo>
                    <a:pt x="76540" y="1"/>
                  </a:moveTo>
                  <a:cubicBezTo>
                    <a:pt x="73381" y="1"/>
                    <a:pt x="70175" y="984"/>
                    <a:pt x="67515" y="2706"/>
                  </a:cubicBezTo>
                  <a:cubicBezTo>
                    <a:pt x="61241" y="6793"/>
                    <a:pt x="58054" y="14128"/>
                    <a:pt x="53129" y="19748"/>
                  </a:cubicBezTo>
                  <a:cubicBezTo>
                    <a:pt x="49185" y="24264"/>
                    <a:pt x="43484" y="27124"/>
                    <a:pt x="37599" y="28146"/>
                  </a:cubicBezTo>
                  <a:cubicBezTo>
                    <a:pt x="28629" y="29699"/>
                    <a:pt x="19924" y="33438"/>
                    <a:pt x="13078" y="39405"/>
                  </a:cubicBezTo>
                  <a:cubicBezTo>
                    <a:pt x="6212" y="45392"/>
                    <a:pt x="1288" y="53750"/>
                    <a:pt x="0" y="62761"/>
                  </a:cubicBezTo>
                  <a:lnTo>
                    <a:pt x="129430" y="62802"/>
                  </a:lnTo>
                  <a:lnTo>
                    <a:pt x="129430" y="42572"/>
                  </a:lnTo>
                  <a:cubicBezTo>
                    <a:pt x="116536" y="42286"/>
                    <a:pt x="105502" y="32744"/>
                    <a:pt x="98697" y="21791"/>
                  </a:cubicBezTo>
                  <a:cubicBezTo>
                    <a:pt x="97124" y="19278"/>
                    <a:pt x="95693" y="16376"/>
                    <a:pt x="94365" y="13761"/>
                  </a:cubicBezTo>
                  <a:cubicBezTo>
                    <a:pt x="92955" y="11002"/>
                    <a:pt x="90871" y="8652"/>
                    <a:pt x="88746" y="6404"/>
                  </a:cubicBezTo>
                  <a:cubicBezTo>
                    <a:pt x="86988" y="4545"/>
                    <a:pt x="85129" y="2706"/>
                    <a:pt x="82881" y="1521"/>
                  </a:cubicBezTo>
                  <a:cubicBezTo>
                    <a:pt x="80925" y="479"/>
                    <a:pt x="78744" y="1"/>
                    <a:pt x="76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0" name="Google Shape;4060;p35"/>
          <p:cNvSpPr txBox="1">
            <a:spLocks noGrp="1"/>
          </p:cNvSpPr>
          <p:nvPr>
            <p:ph type="title"/>
          </p:nvPr>
        </p:nvSpPr>
        <p:spPr>
          <a:xfrm>
            <a:off x="2673900" y="1393344"/>
            <a:ext cx="37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61" name="Google Shape;4061;p35"/>
          <p:cNvSpPr txBox="1">
            <a:spLocks noGrp="1"/>
          </p:cNvSpPr>
          <p:nvPr>
            <p:ph type="subTitle" idx="1"/>
          </p:nvPr>
        </p:nvSpPr>
        <p:spPr>
          <a:xfrm>
            <a:off x="2275013" y="1966031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2" name="Google Shape;4062;p35"/>
          <p:cNvSpPr txBox="1">
            <a:spLocks noGrp="1"/>
          </p:cNvSpPr>
          <p:nvPr>
            <p:ph type="title" idx="2"/>
          </p:nvPr>
        </p:nvSpPr>
        <p:spPr>
          <a:xfrm>
            <a:off x="2275013" y="2420144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63" name="Google Shape;4063;p35"/>
          <p:cNvSpPr txBox="1">
            <a:spLocks noGrp="1"/>
          </p:cNvSpPr>
          <p:nvPr>
            <p:ph type="subTitle" idx="3"/>
          </p:nvPr>
        </p:nvSpPr>
        <p:spPr>
          <a:xfrm>
            <a:off x="2275025" y="3075794"/>
            <a:ext cx="4593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064" name="Google Shape;4064;p35"/>
          <p:cNvGrpSpPr/>
          <p:nvPr/>
        </p:nvGrpSpPr>
        <p:grpSpPr>
          <a:xfrm>
            <a:off x="-352675" y="-161375"/>
            <a:ext cx="9069750" cy="5733525"/>
            <a:chOff x="-352675" y="-161375"/>
            <a:chExt cx="9069750" cy="5733525"/>
          </a:xfrm>
        </p:grpSpPr>
        <p:sp>
          <p:nvSpPr>
            <p:cNvPr id="4065" name="Google Shape;4065;p35"/>
            <p:cNvSpPr/>
            <p:nvPr/>
          </p:nvSpPr>
          <p:spPr>
            <a:xfrm>
              <a:off x="426875" y="810150"/>
              <a:ext cx="572700" cy="5727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5"/>
            <p:cNvSpPr/>
            <p:nvPr/>
          </p:nvSpPr>
          <p:spPr>
            <a:xfrm>
              <a:off x="-352675" y="4904550"/>
              <a:ext cx="572700" cy="5727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5"/>
            <p:cNvSpPr/>
            <p:nvPr/>
          </p:nvSpPr>
          <p:spPr>
            <a:xfrm>
              <a:off x="7337975" y="-161375"/>
              <a:ext cx="572700" cy="5727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5"/>
            <p:cNvSpPr/>
            <p:nvPr/>
          </p:nvSpPr>
          <p:spPr>
            <a:xfrm>
              <a:off x="8144375" y="2395800"/>
              <a:ext cx="572700" cy="5727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5"/>
            <p:cNvSpPr/>
            <p:nvPr/>
          </p:nvSpPr>
          <p:spPr>
            <a:xfrm>
              <a:off x="7663550" y="4999450"/>
              <a:ext cx="572700" cy="57270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5">
  <p:cSld name="CUSTOM_2_1_1_1_1_1_1_1_1_1_1_1_1_1_1_1_1_1_1_1_1_1_1_1"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3" name="Google Shape;4113;p37"/>
          <p:cNvGrpSpPr/>
          <p:nvPr/>
        </p:nvGrpSpPr>
        <p:grpSpPr>
          <a:xfrm>
            <a:off x="0" y="0"/>
            <a:ext cx="9144000" cy="5146323"/>
            <a:chOff x="0" y="0"/>
            <a:chExt cx="9144000" cy="5146323"/>
          </a:xfrm>
        </p:grpSpPr>
        <p:sp>
          <p:nvSpPr>
            <p:cNvPr id="4114" name="Google Shape;4114;p37"/>
            <p:cNvSpPr/>
            <p:nvPr/>
          </p:nvSpPr>
          <p:spPr>
            <a:xfrm>
              <a:off x="561100" y="539500"/>
              <a:ext cx="8021700" cy="40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7"/>
            <p:cNvSpPr/>
            <p:nvPr/>
          </p:nvSpPr>
          <p:spPr>
            <a:xfrm>
              <a:off x="741250" y="0"/>
              <a:ext cx="2674450" cy="793500"/>
            </a:xfrm>
            <a:custGeom>
              <a:avLst/>
              <a:gdLst/>
              <a:ahLst/>
              <a:cxnLst/>
              <a:rect l="l" t="t" r="r" b="b"/>
              <a:pathLst>
                <a:path w="106978" h="31740" extrusionOk="0">
                  <a:moveTo>
                    <a:pt x="2109" y="1"/>
                  </a:moveTo>
                  <a:cubicBezTo>
                    <a:pt x="0" y="319"/>
                    <a:pt x="557" y="2428"/>
                    <a:pt x="677" y="4259"/>
                  </a:cubicBezTo>
                  <a:cubicBezTo>
                    <a:pt x="1075" y="9791"/>
                    <a:pt x="3104" y="15124"/>
                    <a:pt x="6487" y="19581"/>
                  </a:cubicBezTo>
                  <a:cubicBezTo>
                    <a:pt x="10865" y="25312"/>
                    <a:pt x="17312" y="28894"/>
                    <a:pt x="24197" y="30725"/>
                  </a:cubicBezTo>
                  <a:cubicBezTo>
                    <a:pt x="25073" y="30964"/>
                    <a:pt x="25988" y="31163"/>
                    <a:pt x="26904" y="31282"/>
                  </a:cubicBezTo>
                  <a:cubicBezTo>
                    <a:pt x="28579" y="31588"/>
                    <a:pt x="30280" y="31740"/>
                    <a:pt x="31978" y="31740"/>
                  </a:cubicBezTo>
                  <a:cubicBezTo>
                    <a:pt x="34032" y="31740"/>
                    <a:pt x="36083" y="31519"/>
                    <a:pt x="38087" y="31083"/>
                  </a:cubicBezTo>
                  <a:cubicBezTo>
                    <a:pt x="45808" y="29212"/>
                    <a:pt x="51538" y="23283"/>
                    <a:pt x="57269" y="18268"/>
                  </a:cubicBezTo>
                  <a:cubicBezTo>
                    <a:pt x="60214" y="15721"/>
                    <a:pt x="63279" y="13214"/>
                    <a:pt x="66781" y="11423"/>
                  </a:cubicBezTo>
                  <a:cubicBezTo>
                    <a:pt x="70960" y="9274"/>
                    <a:pt x="75457" y="8557"/>
                    <a:pt x="80153" y="8279"/>
                  </a:cubicBezTo>
                  <a:cubicBezTo>
                    <a:pt x="84810" y="8040"/>
                    <a:pt x="89506" y="8159"/>
                    <a:pt x="94122" y="7562"/>
                  </a:cubicBezTo>
                  <a:cubicBezTo>
                    <a:pt x="99217" y="6926"/>
                    <a:pt x="103594" y="3702"/>
                    <a:pt x="106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7"/>
            <p:cNvSpPr/>
            <p:nvPr/>
          </p:nvSpPr>
          <p:spPr>
            <a:xfrm>
              <a:off x="0" y="1000"/>
              <a:ext cx="1417825" cy="2604900"/>
            </a:xfrm>
            <a:custGeom>
              <a:avLst/>
              <a:gdLst/>
              <a:ahLst/>
              <a:cxnLst/>
              <a:rect l="l" t="t" r="r" b="b"/>
              <a:pathLst>
                <a:path w="56713" h="104196" extrusionOk="0">
                  <a:moveTo>
                    <a:pt x="0" y="0"/>
                  </a:moveTo>
                  <a:lnTo>
                    <a:pt x="0" y="103635"/>
                  </a:lnTo>
                  <a:cubicBezTo>
                    <a:pt x="1508" y="104008"/>
                    <a:pt x="3253" y="104196"/>
                    <a:pt x="5075" y="104196"/>
                  </a:cubicBezTo>
                  <a:cubicBezTo>
                    <a:pt x="9266" y="104196"/>
                    <a:pt x="13863" y="103204"/>
                    <a:pt x="16915" y="101207"/>
                  </a:cubicBezTo>
                  <a:cubicBezTo>
                    <a:pt x="22646" y="97506"/>
                    <a:pt x="26267" y="90422"/>
                    <a:pt x="26188" y="83298"/>
                  </a:cubicBezTo>
                  <a:cubicBezTo>
                    <a:pt x="26108" y="78363"/>
                    <a:pt x="24397" y="73428"/>
                    <a:pt x="25193" y="68572"/>
                  </a:cubicBezTo>
                  <a:cubicBezTo>
                    <a:pt x="26267" y="61886"/>
                    <a:pt x="31680" y="57150"/>
                    <a:pt x="36615" y="52892"/>
                  </a:cubicBezTo>
                  <a:cubicBezTo>
                    <a:pt x="44256" y="46365"/>
                    <a:pt x="52017" y="38923"/>
                    <a:pt x="54444" y="28854"/>
                  </a:cubicBezTo>
                  <a:cubicBezTo>
                    <a:pt x="56713" y="19501"/>
                    <a:pt x="53967" y="9592"/>
                    <a:pt x="53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7"/>
            <p:cNvSpPr/>
            <p:nvPr/>
          </p:nvSpPr>
          <p:spPr>
            <a:xfrm>
              <a:off x="0" y="1000"/>
              <a:ext cx="2383925" cy="1616825"/>
            </a:xfrm>
            <a:custGeom>
              <a:avLst/>
              <a:gdLst/>
              <a:ahLst/>
              <a:cxnLst/>
              <a:rect l="l" t="t" r="r" b="b"/>
              <a:pathLst>
                <a:path w="95357" h="64673" extrusionOk="0">
                  <a:moveTo>
                    <a:pt x="0" y="0"/>
                  </a:moveTo>
                  <a:lnTo>
                    <a:pt x="0" y="64672"/>
                  </a:lnTo>
                  <a:cubicBezTo>
                    <a:pt x="10229" y="63200"/>
                    <a:pt x="21929" y="56593"/>
                    <a:pt x="26426" y="47201"/>
                  </a:cubicBezTo>
                  <a:cubicBezTo>
                    <a:pt x="29053" y="41629"/>
                    <a:pt x="30008" y="35421"/>
                    <a:pt x="32396" y="29730"/>
                  </a:cubicBezTo>
                  <a:cubicBezTo>
                    <a:pt x="34744" y="24038"/>
                    <a:pt x="39202" y="18546"/>
                    <a:pt x="45330" y="17671"/>
                  </a:cubicBezTo>
                  <a:cubicBezTo>
                    <a:pt x="45919" y="17589"/>
                    <a:pt x="46503" y="17551"/>
                    <a:pt x="47083" y="17551"/>
                  </a:cubicBezTo>
                  <a:cubicBezTo>
                    <a:pt x="52985" y="17551"/>
                    <a:pt x="58538" y="21436"/>
                    <a:pt x="64553" y="22088"/>
                  </a:cubicBezTo>
                  <a:cubicBezTo>
                    <a:pt x="65213" y="22164"/>
                    <a:pt x="65871" y="22200"/>
                    <a:pt x="66529" y="22200"/>
                  </a:cubicBezTo>
                  <a:cubicBezTo>
                    <a:pt x="71065" y="22200"/>
                    <a:pt x="75514" y="20483"/>
                    <a:pt x="79477" y="18188"/>
                  </a:cubicBezTo>
                  <a:cubicBezTo>
                    <a:pt x="85288" y="14845"/>
                    <a:pt x="90422" y="10149"/>
                    <a:pt x="93526" y="4259"/>
                  </a:cubicBezTo>
                  <a:cubicBezTo>
                    <a:pt x="94242" y="2866"/>
                    <a:pt x="94879" y="1473"/>
                    <a:pt x="95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7"/>
            <p:cNvSpPr/>
            <p:nvPr/>
          </p:nvSpPr>
          <p:spPr>
            <a:xfrm>
              <a:off x="7957000" y="1408523"/>
              <a:ext cx="1187000" cy="3001525"/>
            </a:xfrm>
            <a:custGeom>
              <a:avLst/>
              <a:gdLst/>
              <a:ahLst/>
              <a:cxnLst/>
              <a:rect l="l" t="t" r="r" b="b"/>
              <a:pathLst>
                <a:path w="47480" h="120061" extrusionOk="0">
                  <a:moveTo>
                    <a:pt x="45310" y="0"/>
                  </a:moveTo>
                  <a:cubicBezTo>
                    <a:pt x="44405" y="0"/>
                    <a:pt x="43500" y="10"/>
                    <a:pt x="43141" y="30"/>
                  </a:cubicBezTo>
                  <a:cubicBezTo>
                    <a:pt x="37649" y="627"/>
                    <a:pt x="32515" y="5442"/>
                    <a:pt x="30287" y="12168"/>
                  </a:cubicBezTo>
                  <a:cubicBezTo>
                    <a:pt x="27899" y="19252"/>
                    <a:pt x="28695" y="27371"/>
                    <a:pt x="28337" y="35132"/>
                  </a:cubicBezTo>
                  <a:cubicBezTo>
                    <a:pt x="27700" y="48942"/>
                    <a:pt x="17551" y="53120"/>
                    <a:pt x="10865" y="61040"/>
                  </a:cubicBezTo>
                  <a:cubicBezTo>
                    <a:pt x="4856" y="68164"/>
                    <a:pt x="1911" y="78631"/>
                    <a:pt x="756" y="88979"/>
                  </a:cubicBezTo>
                  <a:cubicBezTo>
                    <a:pt x="199" y="94391"/>
                    <a:pt x="0" y="99843"/>
                    <a:pt x="239" y="105296"/>
                  </a:cubicBezTo>
                  <a:cubicBezTo>
                    <a:pt x="319" y="106609"/>
                    <a:pt x="1075" y="120061"/>
                    <a:pt x="1712" y="120061"/>
                  </a:cubicBezTo>
                  <a:lnTo>
                    <a:pt x="47479" y="118787"/>
                  </a:lnTo>
                  <a:lnTo>
                    <a:pt x="47479" y="30"/>
                  </a:lnTo>
                  <a:cubicBezTo>
                    <a:pt x="47121" y="10"/>
                    <a:pt x="46216" y="0"/>
                    <a:pt x="45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7"/>
            <p:cNvSpPr/>
            <p:nvPr/>
          </p:nvSpPr>
          <p:spPr>
            <a:xfrm>
              <a:off x="7232675" y="4291198"/>
              <a:ext cx="1350175" cy="855125"/>
            </a:xfrm>
            <a:custGeom>
              <a:avLst/>
              <a:gdLst/>
              <a:ahLst/>
              <a:cxnLst/>
              <a:rect l="l" t="t" r="r" b="b"/>
              <a:pathLst>
                <a:path w="54007" h="34205" extrusionOk="0">
                  <a:moveTo>
                    <a:pt x="43231" y="1"/>
                  </a:moveTo>
                  <a:cubicBezTo>
                    <a:pt x="40443" y="1"/>
                    <a:pt x="37687" y="291"/>
                    <a:pt x="35023" y="1092"/>
                  </a:cubicBezTo>
                  <a:cubicBezTo>
                    <a:pt x="29769" y="2724"/>
                    <a:pt x="25272" y="6226"/>
                    <a:pt x="22446" y="10962"/>
                  </a:cubicBezTo>
                  <a:cubicBezTo>
                    <a:pt x="20337" y="14504"/>
                    <a:pt x="19263" y="18524"/>
                    <a:pt x="17671" y="22344"/>
                  </a:cubicBezTo>
                  <a:cubicBezTo>
                    <a:pt x="16079" y="26125"/>
                    <a:pt x="8796" y="26125"/>
                    <a:pt x="5174" y="28075"/>
                  </a:cubicBezTo>
                  <a:cubicBezTo>
                    <a:pt x="2070" y="29787"/>
                    <a:pt x="0" y="32015"/>
                    <a:pt x="0" y="34204"/>
                  </a:cubicBezTo>
                  <a:lnTo>
                    <a:pt x="54006" y="34204"/>
                  </a:lnTo>
                  <a:lnTo>
                    <a:pt x="54006" y="973"/>
                  </a:lnTo>
                  <a:cubicBezTo>
                    <a:pt x="50447" y="481"/>
                    <a:pt x="46813" y="1"/>
                    <a:pt x="43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7"/>
            <p:cNvSpPr/>
            <p:nvPr/>
          </p:nvSpPr>
          <p:spPr>
            <a:xfrm>
              <a:off x="7979875" y="1849023"/>
              <a:ext cx="1164125" cy="3297300"/>
            </a:xfrm>
            <a:custGeom>
              <a:avLst/>
              <a:gdLst/>
              <a:ahLst/>
              <a:cxnLst/>
              <a:rect l="l" t="t" r="r" b="b"/>
              <a:pathLst>
                <a:path w="46565" h="131892" extrusionOk="0">
                  <a:moveTo>
                    <a:pt x="46564" y="1"/>
                  </a:moveTo>
                  <a:cubicBezTo>
                    <a:pt x="45689" y="558"/>
                    <a:pt x="42664" y="1195"/>
                    <a:pt x="41868" y="1831"/>
                  </a:cubicBezTo>
                  <a:cubicBezTo>
                    <a:pt x="37212" y="5811"/>
                    <a:pt x="34108" y="11423"/>
                    <a:pt x="32715" y="17392"/>
                  </a:cubicBezTo>
                  <a:cubicBezTo>
                    <a:pt x="29491" y="31003"/>
                    <a:pt x="34824" y="45729"/>
                    <a:pt x="30605" y="59021"/>
                  </a:cubicBezTo>
                  <a:cubicBezTo>
                    <a:pt x="27581" y="68573"/>
                    <a:pt x="20178" y="75935"/>
                    <a:pt x="14447" y="84134"/>
                  </a:cubicBezTo>
                  <a:cubicBezTo>
                    <a:pt x="4856" y="97904"/>
                    <a:pt x="1" y="115813"/>
                    <a:pt x="4339" y="131891"/>
                  </a:cubicBezTo>
                  <a:lnTo>
                    <a:pt x="46564" y="131891"/>
                  </a:lnTo>
                  <a:lnTo>
                    <a:pt x="46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7"/>
            <p:cNvSpPr/>
            <p:nvPr/>
          </p:nvSpPr>
          <p:spPr>
            <a:xfrm>
              <a:off x="8164950" y="2167498"/>
              <a:ext cx="352225" cy="324900"/>
            </a:xfrm>
            <a:custGeom>
              <a:avLst/>
              <a:gdLst/>
              <a:ahLst/>
              <a:cxnLst/>
              <a:rect l="l" t="t" r="r" b="b"/>
              <a:pathLst>
                <a:path w="14089" h="12996" extrusionOk="0">
                  <a:moveTo>
                    <a:pt x="7017" y="0"/>
                  </a:moveTo>
                  <a:cubicBezTo>
                    <a:pt x="3949" y="0"/>
                    <a:pt x="1240" y="2198"/>
                    <a:pt x="677" y="5330"/>
                  </a:cubicBezTo>
                  <a:cubicBezTo>
                    <a:pt x="0" y="8832"/>
                    <a:pt x="2348" y="12215"/>
                    <a:pt x="5890" y="12892"/>
                  </a:cubicBezTo>
                  <a:cubicBezTo>
                    <a:pt x="6277" y="12962"/>
                    <a:pt x="6662" y="12996"/>
                    <a:pt x="7042" y="12996"/>
                  </a:cubicBezTo>
                  <a:cubicBezTo>
                    <a:pt x="10106" y="12996"/>
                    <a:pt x="12850" y="10794"/>
                    <a:pt x="13452" y="7678"/>
                  </a:cubicBezTo>
                  <a:cubicBezTo>
                    <a:pt x="14089" y="4136"/>
                    <a:pt x="11741" y="753"/>
                    <a:pt x="8238" y="116"/>
                  </a:cubicBezTo>
                  <a:cubicBezTo>
                    <a:pt x="7828" y="38"/>
                    <a:pt x="7419" y="0"/>
                    <a:pt x="7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7"/>
            <p:cNvSpPr/>
            <p:nvPr/>
          </p:nvSpPr>
          <p:spPr>
            <a:xfrm>
              <a:off x="7286400" y="4593098"/>
              <a:ext cx="191050" cy="163075"/>
            </a:xfrm>
            <a:custGeom>
              <a:avLst/>
              <a:gdLst/>
              <a:ahLst/>
              <a:cxnLst/>
              <a:rect l="l" t="t" r="r" b="b"/>
              <a:pathLst>
                <a:path w="7642" h="6523" extrusionOk="0">
                  <a:moveTo>
                    <a:pt x="4378" y="1"/>
                  </a:moveTo>
                  <a:cubicBezTo>
                    <a:pt x="1473" y="1"/>
                    <a:pt x="0" y="3503"/>
                    <a:pt x="2070" y="5572"/>
                  </a:cubicBezTo>
                  <a:cubicBezTo>
                    <a:pt x="2726" y="6228"/>
                    <a:pt x="3539" y="6522"/>
                    <a:pt x="4340" y="6522"/>
                  </a:cubicBezTo>
                  <a:cubicBezTo>
                    <a:pt x="6019" y="6522"/>
                    <a:pt x="7642" y="5231"/>
                    <a:pt x="7642" y="3264"/>
                  </a:cubicBezTo>
                  <a:cubicBezTo>
                    <a:pt x="7642" y="1473"/>
                    <a:pt x="6169" y="1"/>
                    <a:pt x="4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7"/>
            <p:cNvSpPr/>
            <p:nvPr/>
          </p:nvSpPr>
          <p:spPr>
            <a:xfrm>
              <a:off x="779050" y="1448675"/>
              <a:ext cx="467650" cy="411325"/>
            </a:xfrm>
            <a:custGeom>
              <a:avLst/>
              <a:gdLst/>
              <a:ahLst/>
              <a:cxnLst/>
              <a:rect l="l" t="t" r="r" b="b"/>
              <a:pathLst>
                <a:path w="18706" h="16453" extrusionOk="0">
                  <a:moveTo>
                    <a:pt x="9344" y="0"/>
                  </a:moveTo>
                  <a:cubicBezTo>
                    <a:pt x="6129" y="0"/>
                    <a:pt x="3071" y="1906"/>
                    <a:pt x="1751" y="5054"/>
                  </a:cubicBezTo>
                  <a:cubicBezTo>
                    <a:pt x="0" y="9273"/>
                    <a:pt x="1990" y="14088"/>
                    <a:pt x="6209" y="15839"/>
                  </a:cubicBezTo>
                  <a:cubicBezTo>
                    <a:pt x="7225" y="16256"/>
                    <a:pt x="8280" y="16453"/>
                    <a:pt x="9318" y="16453"/>
                  </a:cubicBezTo>
                  <a:cubicBezTo>
                    <a:pt x="12549" y="16453"/>
                    <a:pt x="15629" y="14544"/>
                    <a:pt x="16954" y="11382"/>
                  </a:cubicBezTo>
                  <a:cubicBezTo>
                    <a:pt x="18705" y="7163"/>
                    <a:pt x="16716" y="2348"/>
                    <a:pt x="12497" y="636"/>
                  </a:cubicBezTo>
                  <a:cubicBezTo>
                    <a:pt x="11466" y="204"/>
                    <a:pt x="10397" y="0"/>
                    <a:pt x="9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7"/>
            <p:cNvSpPr/>
            <p:nvPr/>
          </p:nvSpPr>
          <p:spPr>
            <a:xfrm>
              <a:off x="2446575" y="357275"/>
              <a:ext cx="244800" cy="230500"/>
            </a:xfrm>
            <a:custGeom>
              <a:avLst/>
              <a:gdLst/>
              <a:ahLst/>
              <a:cxnLst/>
              <a:rect l="l" t="t" r="r" b="b"/>
              <a:pathLst>
                <a:path w="9792" h="9220" extrusionOk="0">
                  <a:moveTo>
                    <a:pt x="4917" y="0"/>
                  </a:moveTo>
                  <a:cubicBezTo>
                    <a:pt x="4726" y="0"/>
                    <a:pt x="4533" y="12"/>
                    <a:pt x="4339" y="37"/>
                  </a:cubicBezTo>
                  <a:cubicBezTo>
                    <a:pt x="1792" y="355"/>
                    <a:pt x="1" y="2624"/>
                    <a:pt x="319" y="5171"/>
                  </a:cubicBezTo>
                  <a:cubicBezTo>
                    <a:pt x="616" y="7506"/>
                    <a:pt x="2637" y="9219"/>
                    <a:pt x="4939" y="9219"/>
                  </a:cubicBezTo>
                  <a:cubicBezTo>
                    <a:pt x="5109" y="9219"/>
                    <a:pt x="5281" y="9210"/>
                    <a:pt x="5453" y="9191"/>
                  </a:cubicBezTo>
                  <a:cubicBezTo>
                    <a:pt x="7960" y="8872"/>
                    <a:pt x="9791" y="6564"/>
                    <a:pt x="9473" y="4057"/>
                  </a:cubicBezTo>
                  <a:cubicBezTo>
                    <a:pt x="9179" y="1707"/>
                    <a:pt x="7192" y="0"/>
                    <a:pt x="4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5" name="Google Shape;4125;p37"/>
          <p:cNvSpPr txBox="1">
            <a:spLocks noGrp="1"/>
          </p:cNvSpPr>
          <p:nvPr>
            <p:ph type="title"/>
          </p:nvPr>
        </p:nvSpPr>
        <p:spPr>
          <a:xfrm>
            <a:off x="2673900" y="908494"/>
            <a:ext cx="37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6" name="Google Shape;4126;p37"/>
          <p:cNvSpPr txBox="1">
            <a:spLocks noGrp="1"/>
          </p:cNvSpPr>
          <p:nvPr>
            <p:ph type="subTitle" idx="1"/>
          </p:nvPr>
        </p:nvSpPr>
        <p:spPr>
          <a:xfrm>
            <a:off x="2275013" y="1642806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7" name="Google Shape;4127;p37"/>
          <p:cNvSpPr txBox="1">
            <a:spLocks noGrp="1"/>
          </p:cNvSpPr>
          <p:nvPr>
            <p:ph type="title" idx="2"/>
          </p:nvPr>
        </p:nvSpPr>
        <p:spPr>
          <a:xfrm>
            <a:off x="2275013" y="1935294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8" name="Google Shape;4128;p37"/>
          <p:cNvSpPr txBox="1">
            <a:spLocks noGrp="1"/>
          </p:cNvSpPr>
          <p:nvPr>
            <p:ph type="subTitle" idx="3"/>
          </p:nvPr>
        </p:nvSpPr>
        <p:spPr>
          <a:xfrm>
            <a:off x="2275025" y="2590952"/>
            <a:ext cx="45939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13">
  <p:cSld name="Design 13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5" name="Google Shape;3295;p25"/>
          <p:cNvGrpSpPr/>
          <p:nvPr/>
        </p:nvGrpSpPr>
        <p:grpSpPr>
          <a:xfrm>
            <a:off x="-83725" y="-188625"/>
            <a:ext cx="9271075" cy="5335250"/>
            <a:chOff x="-83725" y="-188625"/>
            <a:chExt cx="9271075" cy="5335250"/>
          </a:xfrm>
        </p:grpSpPr>
        <p:sp>
          <p:nvSpPr>
            <p:cNvPr id="3296" name="Google Shape;3296;p25"/>
            <p:cNvSpPr/>
            <p:nvPr/>
          </p:nvSpPr>
          <p:spPr>
            <a:xfrm>
              <a:off x="8082925" y="3463975"/>
              <a:ext cx="978300" cy="3978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5"/>
            <p:cNvSpPr/>
            <p:nvPr/>
          </p:nvSpPr>
          <p:spPr>
            <a:xfrm>
              <a:off x="7852825" y="-188625"/>
              <a:ext cx="783600" cy="5250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5"/>
            <p:cNvSpPr/>
            <p:nvPr/>
          </p:nvSpPr>
          <p:spPr>
            <a:xfrm>
              <a:off x="713225" y="4557300"/>
              <a:ext cx="783600" cy="5250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5"/>
            <p:cNvSpPr/>
            <p:nvPr/>
          </p:nvSpPr>
          <p:spPr>
            <a:xfrm>
              <a:off x="-83725" y="1467875"/>
              <a:ext cx="978300" cy="3978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5"/>
            <p:cNvSpPr/>
            <p:nvPr/>
          </p:nvSpPr>
          <p:spPr>
            <a:xfrm>
              <a:off x="0" y="0"/>
              <a:ext cx="894600" cy="57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5"/>
            <p:cNvSpPr/>
            <p:nvPr/>
          </p:nvSpPr>
          <p:spPr>
            <a:xfrm>
              <a:off x="0" y="1727350"/>
              <a:ext cx="266100" cy="39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5"/>
            <p:cNvSpPr/>
            <p:nvPr/>
          </p:nvSpPr>
          <p:spPr>
            <a:xfrm>
              <a:off x="0" y="4013700"/>
              <a:ext cx="132600" cy="19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5"/>
            <p:cNvSpPr/>
            <p:nvPr/>
          </p:nvSpPr>
          <p:spPr>
            <a:xfrm>
              <a:off x="472925" y="4684600"/>
              <a:ext cx="480600" cy="35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5"/>
            <p:cNvSpPr/>
            <p:nvPr/>
          </p:nvSpPr>
          <p:spPr>
            <a:xfrm>
              <a:off x="8430725" y="4469225"/>
              <a:ext cx="713400" cy="677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5"/>
            <p:cNvSpPr/>
            <p:nvPr/>
          </p:nvSpPr>
          <p:spPr>
            <a:xfrm>
              <a:off x="8724895" y="3217837"/>
              <a:ext cx="419100" cy="39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5"/>
            <p:cNvSpPr/>
            <p:nvPr/>
          </p:nvSpPr>
          <p:spPr>
            <a:xfrm>
              <a:off x="8484700" y="10"/>
              <a:ext cx="419100" cy="7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5"/>
            <p:cNvSpPr/>
            <p:nvPr/>
          </p:nvSpPr>
          <p:spPr>
            <a:xfrm>
              <a:off x="9011375" y="1123025"/>
              <a:ext cx="132600" cy="19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5"/>
            <p:cNvSpPr/>
            <p:nvPr/>
          </p:nvSpPr>
          <p:spPr>
            <a:xfrm>
              <a:off x="580175" y="866800"/>
              <a:ext cx="2661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5"/>
            <p:cNvSpPr/>
            <p:nvPr/>
          </p:nvSpPr>
          <p:spPr>
            <a:xfrm>
              <a:off x="329700" y="3059175"/>
              <a:ext cx="572700" cy="57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5"/>
            <p:cNvSpPr/>
            <p:nvPr/>
          </p:nvSpPr>
          <p:spPr>
            <a:xfrm>
              <a:off x="8297775" y="539500"/>
              <a:ext cx="419100" cy="41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5"/>
            <p:cNvSpPr/>
            <p:nvPr/>
          </p:nvSpPr>
          <p:spPr>
            <a:xfrm>
              <a:off x="831024" y="3912938"/>
              <a:ext cx="180300" cy="18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5"/>
            <p:cNvSpPr/>
            <p:nvPr/>
          </p:nvSpPr>
          <p:spPr>
            <a:xfrm>
              <a:off x="580175" y="2349125"/>
              <a:ext cx="266100" cy="26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5"/>
            <p:cNvSpPr/>
            <p:nvPr/>
          </p:nvSpPr>
          <p:spPr>
            <a:xfrm>
              <a:off x="-23850" y="2706775"/>
              <a:ext cx="180300" cy="18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5"/>
            <p:cNvSpPr/>
            <p:nvPr/>
          </p:nvSpPr>
          <p:spPr>
            <a:xfrm rot="10800000">
              <a:off x="8137013" y="2214163"/>
              <a:ext cx="266100" cy="26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5"/>
            <p:cNvSpPr/>
            <p:nvPr/>
          </p:nvSpPr>
          <p:spPr>
            <a:xfrm rot="10800000">
              <a:off x="8826838" y="1942313"/>
              <a:ext cx="180300" cy="18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5"/>
            <p:cNvSpPr/>
            <p:nvPr/>
          </p:nvSpPr>
          <p:spPr>
            <a:xfrm>
              <a:off x="7895725" y="4259156"/>
              <a:ext cx="180300" cy="19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5"/>
            <p:cNvSpPr/>
            <p:nvPr/>
          </p:nvSpPr>
          <p:spPr>
            <a:xfrm>
              <a:off x="7804325" y="674188"/>
              <a:ext cx="180300" cy="180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18" name="Google Shape;3318;p25"/>
            <p:cNvCxnSpPr/>
            <p:nvPr/>
          </p:nvCxnSpPr>
          <p:spPr>
            <a:xfrm rot="10800000" flipH="1">
              <a:off x="1011325" y="336375"/>
              <a:ext cx="612900" cy="612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9" name="Google Shape;3319;p25"/>
            <p:cNvCxnSpPr/>
            <p:nvPr/>
          </p:nvCxnSpPr>
          <p:spPr>
            <a:xfrm rot="10800000" flipH="1">
              <a:off x="-23850" y="4212000"/>
              <a:ext cx="612900" cy="61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0" name="Google Shape;3320;p25"/>
            <p:cNvCxnSpPr/>
            <p:nvPr/>
          </p:nvCxnSpPr>
          <p:spPr>
            <a:xfrm rot="10800000" flipH="1">
              <a:off x="-83725" y="2040775"/>
              <a:ext cx="612900" cy="612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1" name="Google Shape;3321;p25"/>
            <p:cNvCxnSpPr/>
            <p:nvPr/>
          </p:nvCxnSpPr>
          <p:spPr>
            <a:xfrm rot="10800000" flipH="1">
              <a:off x="8574450" y="781100"/>
              <a:ext cx="612900" cy="61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2" name="Google Shape;3322;p25"/>
            <p:cNvCxnSpPr/>
            <p:nvPr/>
          </p:nvCxnSpPr>
          <p:spPr>
            <a:xfrm rot="10800000" flipH="1">
              <a:off x="8297725" y="2542600"/>
              <a:ext cx="612900" cy="612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23" name="Google Shape;3323;p25"/>
            <p:cNvGrpSpPr/>
            <p:nvPr/>
          </p:nvGrpSpPr>
          <p:grpSpPr>
            <a:xfrm>
              <a:off x="2233925" y="4774375"/>
              <a:ext cx="596275" cy="307750"/>
              <a:chOff x="1513350" y="1197600"/>
              <a:chExt cx="596275" cy="307750"/>
            </a:xfrm>
          </p:grpSpPr>
          <p:sp>
            <p:nvSpPr>
              <p:cNvPr id="3324" name="Google Shape;3324;p25"/>
              <p:cNvSpPr/>
              <p:nvPr/>
            </p:nvSpPr>
            <p:spPr>
              <a:xfrm>
                <a:off x="1513350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5"/>
              <p:cNvSpPr/>
              <p:nvPr/>
            </p:nvSpPr>
            <p:spPr>
              <a:xfrm>
                <a:off x="1620545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5"/>
              <p:cNvSpPr/>
              <p:nvPr/>
            </p:nvSpPr>
            <p:spPr>
              <a:xfrm>
                <a:off x="1727740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5"/>
              <p:cNvSpPr/>
              <p:nvPr/>
            </p:nvSpPr>
            <p:spPr>
              <a:xfrm>
                <a:off x="1834935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5"/>
              <p:cNvSpPr/>
              <p:nvPr/>
            </p:nvSpPr>
            <p:spPr>
              <a:xfrm>
                <a:off x="1942130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5"/>
              <p:cNvSpPr/>
              <p:nvPr/>
            </p:nvSpPr>
            <p:spPr>
              <a:xfrm>
                <a:off x="2049325" y="119760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5"/>
              <p:cNvSpPr/>
              <p:nvPr/>
            </p:nvSpPr>
            <p:spPr>
              <a:xfrm>
                <a:off x="1513350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5"/>
              <p:cNvSpPr/>
              <p:nvPr/>
            </p:nvSpPr>
            <p:spPr>
              <a:xfrm>
                <a:off x="1620545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5"/>
              <p:cNvSpPr/>
              <p:nvPr/>
            </p:nvSpPr>
            <p:spPr>
              <a:xfrm>
                <a:off x="1727740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5"/>
              <p:cNvSpPr/>
              <p:nvPr/>
            </p:nvSpPr>
            <p:spPr>
              <a:xfrm>
                <a:off x="1834935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5"/>
              <p:cNvSpPr/>
              <p:nvPr/>
            </p:nvSpPr>
            <p:spPr>
              <a:xfrm>
                <a:off x="1942130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5"/>
              <p:cNvSpPr/>
              <p:nvPr/>
            </p:nvSpPr>
            <p:spPr>
              <a:xfrm>
                <a:off x="2049325" y="1321325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5"/>
              <p:cNvSpPr/>
              <p:nvPr/>
            </p:nvSpPr>
            <p:spPr>
              <a:xfrm>
                <a:off x="1513350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5"/>
              <p:cNvSpPr/>
              <p:nvPr/>
            </p:nvSpPr>
            <p:spPr>
              <a:xfrm>
                <a:off x="1620545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5"/>
              <p:cNvSpPr/>
              <p:nvPr/>
            </p:nvSpPr>
            <p:spPr>
              <a:xfrm>
                <a:off x="1727740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5"/>
              <p:cNvSpPr/>
              <p:nvPr/>
            </p:nvSpPr>
            <p:spPr>
              <a:xfrm>
                <a:off x="1834935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5"/>
              <p:cNvSpPr/>
              <p:nvPr/>
            </p:nvSpPr>
            <p:spPr>
              <a:xfrm>
                <a:off x="1942130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5"/>
              <p:cNvSpPr/>
              <p:nvPr/>
            </p:nvSpPr>
            <p:spPr>
              <a:xfrm>
                <a:off x="2049325" y="1445050"/>
                <a:ext cx="60300" cy="60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2" name="Google Shape;3342;p25"/>
            <p:cNvGrpSpPr/>
            <p:nvPr/>
          </p:nvGrpSpPr>
          <p:grpSpPr>
            <a:xfrm>
              <a:off x="1090863" y="1865663"/>
              <a:ext cx="184025" cy="596275"/>
              <a:chOff x="1248238" y="2163213"/>
              <a:chExt cx="184025" cy="596275"/>
            </a:xfrm>
          </p:grpSpPr>
          <p:sp>
            <p:nvSpPr>
              <p:cNvPr id="3343" name="Google Shape;3343;p25"/>
              <p:cNvSpPr/>
              <p:nvPr/>
            </p:nvSpPr>
            <p:spPr>
              <a:xfrm rot="5400000">
                <a:off x="1371963" y="216321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5"/>
              <p:cNvSpPr/>
              <p:nvPr/>
            </p:nvSpPr>
            <p:spPr>
              <a:xfrm rot="5400000">
                <a:off x="1371963" y="227040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5"/>
              <p:cNvSpPr/>
              <p:nvPr/>
            </p:nvSpPr>
            <p:spPr>
              <a:xfrm rot="5400000">
                <a:off x="1371963" y="237760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5"/>
              <p:cNvSpPr/>
              <p:nvPr/>
            </p:nvSpPr>
            <p:spPr>
              <a:xfrm rot="5400000">
                <a:off x="1371963" y="248479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25"/>
              <p:cNvSpPr/>
              <p:nvPr/>
            </p:nvSpPr>
            <p:spPr>
              <a:xfrm rot="5400000">
                <a:off x="1371963" y="259199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5"/>
              <p:cNvSpPr/>
              <p:nvPr/>
            </p:nvSpPr>
            <p:spPr>
              <a:xfrm rot="5400000">
                <a:off x="1371963" y="269918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5"/>
              <p:cNvSpPr/>
              <p:nvPr/>
            </p:nvSpPr>
            <p:spPr>
              <a:xfrm rot="5400000">
                <a:off x="1248238" y="216321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5"/>
              <p:cNvSpPr/>
              <p:nvPr/>
            </p:nvSpPr>
            <p:spPr>
              <a:xfrm rot="5400000">
                <a:off x="1248238" y="227040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25"/>
              <p:cNvSpPr/>
              <p:nvPr/>
            </p:nvSpPr>
            <p:spPr>
              <a:xfrm rot="5400000">
                <a:off x="1248238" y="237760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25"/>
              <p:cNvSpPr/>
              <p:nvPr/>
            </p:nvSpPr>
            <p:spPr>
              <a:xfrm rot="5400000">
                <a:off x="1248238" y="248479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5"/>
              <p:cNvSpPr/>
              <p:nvPr/>
            </p:nvSpPr>
            <p:spPr>
              <a:xfrm rot="5400000">
                <a:off x="1248238" y="259199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5"/>
              <p:cNvSpPr/>
              <p:nvPr/>
            </p:nvSpPr>
            <p:spPr>
              <a:xfrm rot="5400000">
                <a:off x="1248238" y="269918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5" name="Google Shape;3355;p25"/>
            <p:cNvGrpSpPr/>
            <p:nvPr/>
          </p:nvGrpSpPr>
          <p:grpSpPr>
            <a:xfrm>
              <a:off x="7893850" y="2615213"/>
              <a:ext cx="184025" cy="596275"/>
              <a:chOff x="1248238" y="2163213"/>
              <a:chExt cx="184025" cy="596275"/>
            </a:xfrm>
          </p:grpSpPr>
          <p:sp>
            <p:nvSpPr>
              <p:cNvPr id="3356" name="Google Shape;3356;p25"/>
              <p:cNvSpPr/>
              <p:nvPr/>
            </p:nvSpPr>
            <p:spPr>
              <a:xfrm rot="5400000">
                <a:off x="1371963" y="216321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5"/>
              <p:cNvSpPr/>
              <p:nvPr/>
            </p:nvSpPr>
            <p:spPr>
              <a:xfrm rot="5400000">
                <a:off x="1371963" y="227040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5"/>
              <p:cNvSpPr/>
              <p:nvPr/>
            </p:nvSpPr>
            <p:spPr>
              <a:xfrm rot="5400000">
                <a:off x="1371963" y="237760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5"/>
              <p:cNvSpPr/>
              <p:nvPr/>
            </p:nvSpPr>
            <p:spPr>
              <a:xfrm rot="5400000">
                <a:off x="1371963" y="248479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5"/>
              <p:cNvSpPr/>
              <p:nvPr/>
            </p:nvSpPr>
            <p:spPr>
              <a:xfrm rot="5400000">
                <a:off x="1371963" y="259199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5"/>
              <p:cNvSpPr/>
              <p:nvPr/>
            </p:nvSpPr>
            <p:spPr>
              <a:xfrm rot="5400000">
                <a:off x="1371963" y="269918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5"/>
              <p:cNvSpPr/>
              <p:nvPr/>
            </p:nvSpPr>
            <p:spPr>
              <a:xfrm rot="5400000">
                <a:off x="1248238" y="216321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5"/>
              <p:cNvSpPr/>
              <p:nvPr/>
            </p:nvSpPr>
            <p:spPr>
              <a:xfrm rot="5400000">
                <a:off x="1248238" y="227040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5"/>
              <p:cNvSpPr/>
              <p:nvPr/>
            </p:nvSpPr>
            <p:spPr>
              <a:xfrm rot="5400000">
                <a:off x="1248238" y="237760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5"/>
              <p:cNvSpPr/>
              <p:nvPr/>
            </p:nvSpPr>
            <p:spPr>
              <a:xfrm rot="5400000">
                <a:off x="1248238" y="248479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5"/>
              <p:cNvSpPr/>
              <p:nvPr/>
            </p:nvSpPr>
            <p:spPr>
              <a:xfrm rot="5400000">
                <a:off x="1248238" y="2591993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5"/>
              <p:cNvSpPr/>
              <p:nvPr/>
            </p:nvSpPr>
            <p:spPr>
              <a:xfrm rot="5400000">
                <a:off x="1248238" y="2699188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8" name="Google Shape;3368;p25"/>
          <p:cNvSpPr txBox="1">
            <a:spLocks noGrp="1"/>
          </p:cNvSpPr>
          <p:nvPr>
            <p:ph type="title"/>
          </p:nvPr>
        </p:nvSpPr>
        <p:spPr>
          <a:xfrm>
            <a:off x="3072925" y="539500"/>
            <a:ext cx="299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69" name="Google Shape;3369;p25"/>
          <p:cNvSpPr txBox="1">
            <a:spLocks noGrp="1"/>
          </p:cNvSpPr>
          <p:nvPr>
            <p:ph type="subTitle" idx="1"/>
          </p:nvPr>
        </p:nvSpPr>
        <p:spPr>
          <a:xfrm>
            <a:off x="2275050" y="1158475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0" name="Google Shape;3370;p25"/>
          <p:cNvSpPr txBox="1">
            <a:spLocks noGrp="1"/>
          </p:cNvSpPr>
          <p:nvPr>
            <p:ph type="title" idx="2"/>
          </p:nvPr>
        </p:nvSpPr>
        <p:spPr>
          <a:xfrm>
            <a:off x="2275050" y="1737726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1" name="Google Shape;3371;p25"/>
          <p:cNvSpPr txBox="1">
            <a:spLocks noGrp="1"/>
          </p:cNvSpPr>
          <p:nvPr>
            <p:ph type="subTitle" idx="3"/>
          </p:nvPr>
        </p:nvSpPr>
        <p:spPr>
          <a:xfrm>
            <a:off x="2274875" y="2443178"/>
            <a:ext cx="45939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72" name="Google Shape;3372;p25"/>
          <p:cNvSpPr txBox="1">
            <a:spLocks noGrp="1"/>
          </p:cNvSpPr>
          <p:nvPr>
            <p:ph type="subTitle" idx="4"/>
          </p:nvPr>
        </p:nvSpPr>
        <p:spPr>
          <a:xfrm>
            <a:off x="3473475" y="3137375"/>
            <a:ext cx="2156700" cy="2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66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30">
  <p:cSld name="Design 30"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42"/>
          <p:cNvSpPr txBox="1">
            <a:spLocks noGrp="1"/>
          </p:cNvSpPr>
          <p:nvPr>
            <p:ph type="title"/>
          </p:nvPr>
        </p:nvSpPr>
        <p:spPr>
          <a:xfrm>
            <a:off x="2673900" y="533444"/>
            <a:ext cx="37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1" name="Google Shape;4301;p42"/>
          <p:cNvSpPr txBox="1">
            <a:spLocks noGrp="1"/>
          </p:cNvSpPr>
          <p:nvPr>
            <p:ph type="subTitle" idx="1"/>
          </p:nvPr>
        </p:nvSpPr>
        <p:spPr>
          <a:xfrm>
            <a:off x="3306050" y="1106125"/>
            <a:ext cx="2531700" cy="292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2" name="Google Shape;4302;p42"/>
          <p:cNvSpPr txBox="1">
            <a:spLocks noGrp="1"/>
          </p:cNvSpPr>
          <p:nvPr>
            <p:ph type="title" idx="2"/>
          </p:nvPr>
        </p:nvSpPr>
        <p:spPr>
          <a:xfrm>
            <a:off x="2275013" y="1632620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3" name="Google Shape;4303;p42"/>
          <p:cNvSpPr txBox="1">
            <a:spLocks noGrp="1"/>
          </p:cNvSpPr>
          <p:nvPr>
            <p:ph type="subTitle" idx="3"/>
          </p:nvPr>
        </p:nvSpPr>
        <p:spPr>
          <a:xfrm>
            <a:off x="1855725" y="2212075"/>
            <a:ext cx="54324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304" name="Google Shape;4304;p42"/>
          <p:cNvGrpSpPr/>
          <p:nvPr/>
        </p:nvGrpSpPr>
        <p:grpSpPr>
          <a:xfrm>
            <a:off x="-61725" y="-61750"/>
            <a:ext cx="6367175" cy="2232300"/>
            <a:chOff x="-61725" y="-61750"/>
            <a:chExt cx="6367175" cy="2232300"/>
          </a:xfrm>
        </p:grpSpPr>
        <p:sp>
          <p:nvSpPr>
            <p:cNvPr id="4305" name="Google Shape;4305;p42"/>
            <p:cNvSpPr/>
            <p:nvPr/>
          </p:nvSpPr>
          <p:spPr>
            <a:xfrm>
              <a:off x="5644250" y="-61750"/>
              <a:ext cx="661200" cy="252900"/>
            </a:xfrm>
            <a:prstGeom prst="parallelogram">
              <a:avLst>
                <a:gd name="adj" fmla="val 8458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1529450" y="-61750"/>
              <a:ext cx="4114800" cy="252900"/>
            </a:xfrm>
            <a:prstGeom prst="parallelogram">
              <a:avLst>
                <a:gd name="adj" fmla="val 845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/>
            <p:cNvSpPr/>
            <p:nvPr/>
          </p:nvSpPr>
          <p:spPr>
            <a:xfrm rot="5400000">
              <a:off x="-61725" y="-61750"/>
              <a:ext cx="2232300" cy="22323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/>
            <p:cNvSpPr/>
            <p:nvPr/>
          </p:nvSpPr>
          <p:spPr>
            <a:xfrm rot="5400000">
              <a:off x="125" y="0"/>
              <a:ext cx="1830600" cy="183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/>
            <p:cNvSpPr/>
            <p:nvPr/>
          </p:nvSpPr>
          <p:spPr>
            <a:xfrm rot="5400000">
              <a:off x="16725" y="-16650"/>
              <a:ext cx="1407900" cy="1441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 rot="5400000">
              <a:off x="-150" y="267800"/>
              <a:ext cx="1162200" cy="1162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42"/>
          <p:cNvGrpSpPr/>
          <p:nvPr/>
        </p:nvGrpSpPr>
        <p:grpSpPr>
          <a:xfrm rot="10800000">
            <a:off x="2839000" y="2980325"/>
            <a:ext cx="6367175" cy="2232300"/>
            <a:chOff x="-61725" y="-61750"/>
            <a:chExt cx="6367175" cy="2232300"/>
          </a:xfrm>
        </p:grpSpPr>
        <p:sp>
          <p:nvSpPr>
            <p:cNvPr id="4312" name="Google Shape;4312;p42"/>
            <p:cNvSpPr/>
            <p:nvPr/>
          </p:nvSpPr>
          <p:spPr>
            <a:xfrm>
              <a:off x="5644250" y="-61750"/>
              <a:ext cx="661200" cy="252900"/>
            </a:xfrm>
            <a:prstGeom prst="parallelogram">
              <a:avLst>
                <a:gd name="adj" fmla="val 8458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1529450" y="-61750"/>
              <a:ext cx="4114800" cy="252900"/>
            </a:xfrm>
            <a:prstGeom prst="parallelogram">
              <a:avLst>
                <a:gd name="adj" fmla="val 845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 rot="5400000">
              <a:off x="-61725" y="-61750"/>
              <a:ext cx="2232300" cy="22323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 rot="5400000">
              <a:off x="125" y="0"/>
              <a:ext cx="1830600" cy="183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 rot="5400000">
              <a:off x="16725" y="-16650"/>
              <a:ext cx="1407900" cy="1441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 rot="5400000">
              <a:off x="-150" y="267800"/>
              <a:ext cx="1162200" cy="1162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8" name="Google Shape;4318;p42"/>
          <p:cNvSpPr txBox="1">
            <a:spLocks noGrp="1"/>
          </p:cNvSpPr>
          <p:nvPr>
            <p:ph type="subTitle" idx="4"/>
          </p:nvPr>
        </p:nvSpPr>
        <p:spPr>
          <a:xfrm>
            <a:off x="3017100" y="3043649"/>
            <a:ext cx="3109800" cy="2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19" name="Google Shape;4319;p42"/>
          <p:cNvSpPr txBox="1">
            <a:spLocks noGrp="1"/>
          </p:cNvSpPr>
          <p:nvPr>
            <p:ph type="subTitle" idx="5"/>
          </p:nvPr>
        </p:nvSpPr>
        <p:spPr>
          <a:xfrm>
            <a:off x="3017000" y="3330586"/>
            <a:ext cx="3109800" cy="2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503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2">
  <p:cSld name="Design 22"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34"/>
          <p:cNvSpPr txBox="1">
            <a:spLocks noGrp="1"/>
          </p:cNvSpPr>
          <p:nvPr>
            <p:ph type="title"/>
          </p:nvPr>
        </p:nvSpPr>
        <p:spPr>
          <a:xfrm>
            <a:off x="713225" y="1402088"/>
            <a:ext cx="459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34"/>
          <p:cNvSpPr txBox="1">
            <a:spLocks noGrp="1"/>
          </p:cNvSpPr>
          <p:nvPr>
            <p:ph type="subTitle" idx="1"/>
          </p:nvPr>
        </p:nvSpPr>
        <p:spPr>
          <a:xfrm>
            <a:off x="713213" y="2089463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6" name="Google Shape;3996;p34"/>
          <p:cNvSpPr txBox="1">
            <a:spLocks noGrp="1"/>
          </p:cNvSpPr>
          <p:nvPr>
            <p:ph type="title" idx="2"/>
          </p:nvPr>
        </p:nvSpPr>
        <p:spPr>
          <a:xfrm>
            <a:off x="713213" y="2373676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7" name="Google Shape;3997;p34"/>
          <p:cNvSpPr txBox="1">
            <a:spLocks noGrp="1"/>
          </p:cNvSpPr>
          <p:nvPr>
            <p:ph type="subTitle" idx="3"/>
          </p:nvPr>
        </p:nvSpPr>
        <p:spPr>
          <a:xfrm>
            <a:off x="713225" y="2953126"/>
            <a:ext cx="4593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3998" name="Google Shape;3998;p34"/>
          <p:cNvGrpSpPr/>
          <p:nvPr/>
        </p:nvGrpSpPr>
        <p:grpSpPr>
          <a:xfrm>
            <a:off x="7126269" y="-693"/>
            <a:ext cx="1028456" cy="5154040"/>
            <a:chOff x="3296225" y="238125"/>
            <a:chExt cx="1040526" cy="5214529"/>
          </a:xfrm>
        </p:grpSpPr>
        <p:sp>
          <p:nvSpPr>
            <p:cNvPr id="3999" name="Google Shape;3999;p34"/>
            <p:cNvSpPr/>
            <p:nvPr/>
          </p:nvSpPr>
          <p:spPr>
            <a:xfrm>
              <a:off x="3744351" y="238125"/>
              <a:ext cx="181800" cy="90550"/>
            </a:xfrm>
            <a:custGeom>
              <a:avLst/>
              <a:gdLst/>
              <a:ahLst/>
              <a:cxnLst/>
              <a:rect l="l" t="t" r="r" b="b"/>
              <a:pathLst>
                <a:path w="7272" h="3622" extrusionOk="0">
                  <a:moveTo>
                    <a:pt x="1" y="0"/>
                  </a:moveTo>
                  <a:lnTo>
                    <a:pt x="3622" y="3622"/>
                  </a:lnTo>
                  <a:lnTo>
                    <a:pt x="7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4"/>
            <p:cNvSpPr/>
            <p:nvPr/>
          </p:nvSpPr>
          <p:spPr>
            <a:xfrm>
              <a:off x="3744351" y="892950"/>
              <a:ext cx="181800" cy="182525"/>
            </a:xfrm>
            <a:custGeom>
              <a:avLst/>
              <a:gdLst/>
              <a:ahLst/>
              <a:cxnLst/>
              <a:rect l="l" t="t" r="r" b="b"/>
              <a:pathLst>
                <a:path w="7272" h="7301" extrusionOk="0">
                  <a:moveTo>
                    <a:pt x="3622" y="1"/>
                  </a:moveTo>
                  <a:lnTo>
                    <a:pt x="1" y="3650"/>
                  </a:lnTo>
                  <a:lnTo>
                    <a:pt x="3622" y="7300"/>
                  </a:lnTo>
                  <a:lnTo>
                    <a:pt x="7272" y="3650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4"/>
            <p:cNvSpPr/>
            <p:nvPr/>
          </p:nvSpPr>
          <p:spPr>
            <a:xfrm>
              <a:off x="3744351" y="16390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1" y="3650"/>
                  </a:lnTo>
                  <a:lnTo>
                    <a:pt x="3622" y="7272"/>
                  </a:lnTo>
                  <a:lnTo>
                    <a:pt x="7272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4"/>
            <p:cNvSpPr/>
            <p:nvPr/>
          </p:nvSpPr>
          <p:spPr>
            <a:xfrm>
              <a:off x="3744351" y="2385125"/>
              <a:ext cx="181800" cy="181825"/>
            </a:xfrm>
            <a:custGeom>
              <a:avLst/>
              <a:gdLst/>
              <a:ahLst/>
              <a:cxnLst/>
              <a:rect l="l" t="t" r="r" b="b"/>
              <a:pathLst>
                <a:path w="7272" h="7273" extrusionOk="0">
                  <a:moveTo>
                    <a:pt x="3622" y="1"/>
                  </a:moveTo>
                  <a:lnTo>
                    <a:pt x="1" y="3650"/>
                  </a:lnTo>
                  <a:lnTo>
                    <a:pt x="3622" y="7272"/>
                  </a:lnTo>
                  <a:lnTo>
                    <a:pt x="7272" y="3650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4"/>
            <p:cNvSpPr/>
            <p:nvPr/>
          </p:nvSpPr>
          <p:spPr>
            <a:xfrm>
              <a:off x="3706800" y="3131225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1" y="3650"/>
                  </a:lnTo>
                  <a:lnTo>
                    <a:pt x="3622" y="7272"/>
                  </a:lnTo>
                  <a:lnTo>
                    <a:pt x="7272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4"/>
            <p:cNvSpPr/>
            <p:nvPr/>
          </p:nvSpPr>
          <p:spPr>
            <a:xfrm>
              <a:off x="3706800" y="3877300"/>
              <a:ext cx="181800" cy="90575"/>
            </a:xfrm>
            <a:custGeom>
              <a:avLst/>
              <a:gdLst/>
              <a:ahLst/>
              <a:cxnLst/>
              <a:rect l="l" t="t" r="r" b="b"/>
              <a:pathLst>
                <a:path w="7272" h="3623" extrusionOk="0">
                  <a:moveTo>
                    <a:pt x="3622" y="1"/>
                  </a:moveTo>
                  <a:lnTo>
                    <a:pt x="1" y="3622"/>
                  </a:lnTo>
                  <a:lnTo>
                    <a:pt x="7272" y="3622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4"/>
            <p:cNvSpPr/>
            <p:nvPr/>
          </p:nvSpPr>
          <p:spPr>
            <a:xfrm>
              <a:off x="4154951" y="520275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0" y="3622"/>
                  </a:lnTo>
                  <a:lnTo>
                    <a:pt x="3622" y="7271"/>
                  </a:lnTo>
                  <a:lnTo>
                    <a:pt x="7271" y="3622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4"/>
            <p:cNvSpPr/>
            <p:nvPr/>
          </p:nvSpPr>
          <p:spPr>
            <a:xfrm>
              <a:off x="4154951" y="12663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1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4"/>
            <p:cNvSpPr/>
            <p:nvPr/>
          </p:nvSpPr>
          <p:spPr>
            <a:xfrm>
              <a:off x="4117400" y="2011725"/>
              <a:ext cx="181800" cy="182525"/>
            </a:xfrm>
            <a:custGeom>
              <a:avLst/>
              <a:gdLst/>
              <a:ahLst/>
              <a:cxnLst/>
              <a:rect l="l" t="t" r="r" b="b"/>
              <a:pathLst>
                <a:path w="7272" h="7301" extrusionOk="0">
                  <a:moveTo>
                    <a:pt x="3622" y="1"/>
                  </a:moveTo>
                  <a:lnTo>
                    <a:pt x="0" y="3651"/>
                  </a:lnTo>
                  <a:lnTo>
                    <a:pt x="3622" y="7300"/>
                  </a:lnTo>
                  <a:lnTo>
                    <a:pt x="7271" y="3651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4"/>
            <p:cNvSpPr/>
            <p:nvPr/>
          </p:nvSpPr>
          <p:spPr>
            <a:xfrm>
              <a:off x="4117400" y="2757825"/>
              <a:ext cx="181800" cy="182500"/>
            </a:xfrm>
            <a:custGeom>
              <a:avLst/>
              <a:gdLst/>
              <a:ahLst/>
              <a:cxnLst/>
              <a:rect l="l" t="t" r="r" b="b"/>
              <a:pathLst>
                <a:path w="7272" h="7300" extrusionOk="0">
                  <a:moveTo>
                    <a:pt x="3622" y="0"/>
                  </a:moveTo>
                  <a:lnTo>
                    <a:pt x="0" y="3650"/>
                  </a:lnTo>
                  <a:lnTo>
                    <a:pt x="3622" y="7300"/>
                  </a:lnTo>
                  <a:lnTo>
                    <a:pt x="7271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4"/>
            <p:cNvSpPr/>
            <p:nvPr/>
          </p:nvSpPr>
          <p:spPr>
            <a:xfrm>
              <a:off x="4117400" y="3503900"/>
              <a:ext cx="181800" cy="182525"/>
            </a:xfrm>
            <a:custGeom>
              <a:avLst/>
              <a:gdLst/>
              <a:ahLst/>
              <a:cxnLst/>
              <a:rect l="l" t="t" r="r" b="b"/>
              <a:pathLst>
                <a:path w="7272" h="7301" extrusionOk="0">
                  <a:moveTo>
                    <a:pt x="3622" y="1"/>
                  </a:moveTo>
                  <a:lnTo>
                    <a:pt x="0" y="3651"/>
                  </a:lnTo>
                  <a:lnTo>
                    <a:pt x="3622" y="7300"/>
                  </a:lnTo>
                  <a:lnTo>
                    <a:pt x="7271" y="3651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4"/>
            <p:cNvSpPr/>
            <p:nvPr/>
          </p:nvSpPr>
          <p:spPr>
            <a:xfrm>
              <a:off x="3333776" y="520275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0" y="3622"/>
                  </a:lnTo>
                  <a:lnTo>
                    <a:pt x="3622" y="7271"/>
                  </a:lnTo>
                  <a:lnTo>
                    <a:pt x="7271" y="3622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4"/>
            <p:cNvSpPr/>
            <p:nvPr/>
          </p:nvSpPr>
          <p:spPr>
            <a:xfrm>
              <a:off x="3333776" y="1266350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1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4"/>
            <p:cNvSpPr/>
            <p:nvPr/>
          </p:nvSpPr>
          <p:spPr>
            <a:xfrm>
              <a:off x="3333776" y="2011725"/>
              <a:ext cx="181800" cy="182525"/>
            </a:xfrm>
            <a:custGeom>
              <a:avLst/>
              <a:gdLst/>
              <a:ahLst/>
              <a:cxnLst/>
              <a:rect l="l" t="t" r="r" b="b"/>
              <a:pathLst>
                <a:path w="7272" h="7301" extrusionOk="0">
                  <a:moveTo>
                    <a:pt x="3622" y="1"/>
                  </a:moveTo>
                  <a:lnTo>
                    <a:pt x="0" y="3651"/>
                  </a:lnTo>
                  <a:lnTo>
                    <a:pt x="3622" y="7300"/>
                  </a:lnTo>
                  <a:lnTo>
                    <a:pt x="7271" y="3651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4"/>
            <p:cNvSpPr/>
            <p:nvPr/>
          </p:nvSpPr>
          <p:spPr>
            <a:xfrm>
              <a:off x="3296225" y="2757825"/>
              <a:ext cx="181800" cy="182500"/>
            </a:xfrm>
            <a:custGeom>
              <a:avLst/>
              <a:gdLst/>
              <a:ahLst/>
              <a:cxnLst/>
              <a:rect l="l" t="t" r="r" b="b"/>
              <a:pathLst>
                <a:path w="7272" h="7300" extrusionOk="0">
                  <a:moveTo>
                    <a:pt x="3622" y="0"/>
                  </a:moveTo>
                  <a:lnTo>
                    <a:pt x="0" y="3650"/>
                  </a:lnTo>
                  <a:lnTo>
                    <a:pt x="3622" y="7300"/>
                  </a:lnTo>
                  <a:lnTo>
                    <a:pt x="7271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4"/>
            <p:cNvSpPr/>
            <p:nvPr/>
          </p:nvSpPr>
          <p:spPr>
            <a:xfrm>
              <a:off x="3296225" y="3503900"/>
              <a:ext cx="181800" cy="182525"/>
            </a:xfrm>
            <a:custGeom>
              <a:avLst/>
              <a:gdLst/>
              <a:ahLst/>
              <a:cxnLst/>
              <a:rect l="l" t="t" r="r" b="b"/>
              <a:pathLst>
                <a:path w="7272" h="7301" extrusionOk="0">
                  <a:moveTo>
                    <a:pt x="3622" y="1"/>
                  </a:moveTo>
                  <a:lnTo>
                    <a:pt x="0" y="3651"/>
                  </a:lnTo>
                  <a:lnTo>
                    <a:pt x="3622" y="7300"/>
                  </a:lnTo>
                  <a:lnTo>
                    <a:pt x="7271" y="3651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4"/>
            <p:cNvSpPr/>
            <p:nvPr/>
          </p:nvSpPr>
          <p:spPr>
            <a:xfrm>
              <a:off x="3576950" y="389575"/>
              <a:ext cx="516600" cy="442350"/>
            </a:xfrm>
            <a:custGeom>
              <a:avLst/>
              <a:gdLst/>
              <a:ahLst/>
              <a:cxnLst/>
              <a:rect l="l" t="t" r="r" b="b"/>
              <a:pathLst>
                <a:path w="20664" h="17694" extrusionOk="0">
                  <a:moveTo>
                    <a:pt x="8788" y="3273"/>
                  </a:moveTo>
                  <a:cubicBezTo>
                    <a:pt x="11645" y="3273"/>
                    <a:pt x="14384" y="5490"/>
                    <a:pt x="14403" y="8850"/>
                  </a:cubicBezTo>
                  <a:cubicBezTo>
                    <a:pt x="14375" y="11938"/>
                    <a:pt x="11904" y="14409"/>
                    <a:pt x="8816" y="14437"/>
                  </a:cubicBezTo>
                  <a:cubicBezTo>
                    <a:pt x="3847" y="14437"/>
                    <a:pt x="1376" y="8429"/>
                    <a:pt x="4886" y="4919"/>
                  </a:cubicBezTo>
                  <a:cubicBezTo>
                    <a:pt x="6023" y="3782"/>
                    <a:pt x="7419" y="3273"/>
                    <a:pt x="8788" y="3273"/>
                  </a:cubicBezTo>
                  <a:close/>
                  <a:moveTo>
                    <a:pt x="8893" y="1"/>
                  </a:moveTo>
                  <a:cubicBezTo>
                    <a:pt x="4355" y="1"/>
                    <a:pt x="1" y="3533"/>
                    <a:pt x="1" y="8850"/>
                  </a:cubicBezTo>
                  <a:cubicBezTo>
                    <a:pt x="1" y="13735"/>
                    <a:pt x="3959" y="17665"/>
                    <a:pt x="8816" y="17693"/>
                  </a:cubicBezTo>
                  <a:cubicBezTo>
                    <a:pt x="16705" y="17693"/>
                    <a:pt x="20664" y="8176"/>
                    <a:pt x="15077" y="2617"/>
                  </a:cubicBezTo>
                  <a:cubicBezTo>
                    <a:pt x="13278" y="809"/>
                    <a:pt x="11065" y="1"/>
                    <a:pt x="8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4"/>
            <p:cNvSpPr/>
            <p:nvPr/>
          </p:nvSpPr>
          <p:spPr>
            <a:xfrm>
              <a:off x="4078075" y="763100"/>
              <a:ext cx="221125" cy="441500"/>
            </a:xfrm>
            <a:custGeom>
              <a:avLst/>
              <a:gdLst/>
              <a:ahLst/>
              <a:cxnLst/>
              <a:rect l="l" t="t" r="r" b="b"/>
              <a:pathLst>
                <a:path w="8845" h="17660" extrusionOk="0">
                  <a:moveTo>
                    <a:pt x="8844" y="1"/>
                  </a:moveTo>
                  <a:cubicBezTo>
                    <a:pt x="3959" y="1"/>
                    <a:pt x="1" y="3959"/>
                    <a:pt x="1" y="8844"/>
                  </a:cubicBezTo>
                  <a:cubicBezTo>
                    <a:pt x="29" y="13701"/>
                    <a:pt x="3959" y="17660"/>
                    <a:pt x="8844" y="17660"/>
                  </a:cubicBezTo>
                  <a:lnTo>
                    <a:pt x="8844" y="14403"/>
                  </a:lnTo>
                  <a:cubicBezTo>
                    <a:pt x="8793" y="14405"/>
                    <a:pt x="8742" y="14405"/>
                    <a:pt x="8692" y="14405"/>
                  </a:cubicBezTo>
                  <a:cubicBezTo>
                    <a:pt x="5618" y="14405"/>
                    <a:pt x="3145" y="11910"/>
                    <a:pt x="3145" y="8816"/>
                  </a:cubicBezTo>
                  <a:cubicBezTo>
                    <a:pt x="3145" y="5751"/>
                    <a:pt x="5618" y="3256"/>
                    <a:pt x="8692" y="3256"/>
                  </a:cubicBezTo>
                  <a:cubicBezTo>
                    <a:pt x="8742" y="3256"/>
                    <a:pt x="8793" y="3256"/>
                    <a:pt x="8844" y="3258"/>
                  </a:cubicBezTo>
                  <a:lnTo>
                    <a:pt x="8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4"/>
            <p:cNvSpPr/>
            <p:nvPr/>
          </p:nvSpPr>
          <p:spPr>
            <a:xfrm>
              <a:off x="4078075" y="238125"/>
              <a:ext cx="221125" cy="221100"/>
            </a:xfrm>
            <a:custGeom>
              <a:avLst/>
              <a:gdLst/>
              <a:ahLst/>
              <a:cxnLst/>
              <a:rect l="l" t="t" r="r" b="b"/>
              <a:pathLst>
                <a:path w="8845" h="8844" extrusionOk="0">
                  <a:moveTo>
                    <a:pt x="1" y="0"/>
                  </a:moveTo>
                  <a:cubicBezTo>
                    <a:pt x="1" y="4885"/>
                    <a:pt x="3959" y="8844"/>
                    <a:pt x="8844" y="8844"/>
                  </a:cubicBezTo>
                  <a:lnTo>
                    <a:pt x="8844" y="5559"/>
                  </a:lnTo>
                  <a:cubicBezTo>
                    <a:pt x="5756" y="5559"/>
                    <a:pt x="3286" y="3088"/>
                    <a:pt x="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4"/>
            <p:cNvSpPr/>
            <p:nvPr/>
          </p:nvSpPr>
          <p:spPr>
            <a:xfrm>
              <a:off x="4078075" y="1508500"/>
              <a:ext cx="221125" cy="442200"/>
            </a:xfrm>
            <a:custGeom>
              <a:avLst/>
              <a:gdLst/>
              <a:ahLst/>
              <a:cxnLst/>
              <a:rect l="l" t="t" r="r" b="b"/>
              <a:pathLst>
                <a:path w="8845" h="17688" extrusionOk="0">
                  <a:moveTo>
                    <a:pt x="8844" y="0"/>
                  </a:moveTo>
                  <a:cubicBezTo>
                    <a:pt x="3959" y="28"/>
                    <a:pt x="29" y="3959"/>
                    <a:pt x="1" y="8844"/>
                  </a:cubicBezTo>
                  <a:cubicBezTo>
                    <a:pt x="29" y="13729"/>
                    <a:pt x="3959" y="17659"/>
                    <a:pt x="8844" y="17687"/>
                  </a:cubicBezTo>
                  <a:lnTo>
                    <a:pt x="8844" y="14431"/>
                  </a:lnTo>
                  <a:cubicBezTo>
                    <a:pt x="8810" y="14431"/>
                    <a:pt x="8775" y="14432"/>
                    <a:pt x="8741" y="14432"/>
                  </a:cubicBezTo>
                  <a:cubicBezTo>
                    <a:pt x="5644" y="14432"/>
                    <a:pt x="3145" y="11954"/>
                    <a:pt x="3145" y="8844"/>
                  </a:cubicBezTo>
                  <a:cubicBezTo>
                    <a:pt x="3145" y="5751"/>
                    <a:pt x="5617" y="3283"/>
                    <a:pt x="8690" y="3283"/>
                  </a:cubicBezTo>
                  <a:cubicBezTo>
                    <a:pt x="8741" y="3283"/>
                    <a:pt x="8793" y="3284"/>
                    <a:pt x="8844" y="3285"/>
                  </a:cubicBezTo>
                  <a:lnTo>
                    <a:pt x="8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4"/>
            <p:cNvSpPr/>
            <p:nvPr/>
          </p:nvSpPr>
          <p:spPr>
            <a:xfrm>
              <a:off x="4078075" y="2255275"/>
              <a:ext cx="221125" cy="441500"/>
            </a:xfrm>
            <a:custGeom>
              <a:avLst/>
              <a:gdLst/>
              <a:ahLst/>
              <a:cxnLst/>
              <a:rect l="l" t="t" r="r" b="b"/>
              <a:pathLst>
                <a:path w="8845" h="17660" extrusionOk="0">
                  <a:moveTo>
                    <a:pt x="8844" y="1"/>
                  </a:moveTo>
                  <a:cubicBezTo>
                    <a:pt x="3959" y="1"/>
                    <a:pt x="29" y="3959"/>
                    <a:pt x="1" y="8844"/>
                  </a:cubicBezTo>
                  <a:cubicBezTo>
                    <a:pt x="29" y="13701"/>
                    <a:pt x="3959" y="17660"/>
                    <a:pt x="8844" y="17660"/>
                  </a:cubicBezTo>
                  <a:lnTo>
                    <a:pt x="8844" y="14403"/>
                  </a:lnTo>
                  <a:cubicBezTo>
                    <a:pt x="8793" y="14405"/>
                    <a:pt x="8742" y="14405"/>
                    <a:pt x="8692" y="14405"/>
                  </a:cubicBezTo>
                  <a:cubicBezTo>
                    <a:pt x="5618" y="14405"/>
                    <a:pt x="3145" y="11910"/>
                    <a:pt x="3145" y="8844"/>
                  </a:cubicBezTo>
                  <a:cubicBezTo>
                    <a:pt x="3145" y="5751"/>
                    <a:pt x="5618" y="3255"/>
                    <a:pt x="8692" y="3255"/>
                  </a:cubicBezTo>
                  <a:cubicBezTo>
                    <a:pt x="8742" y="3255"/>
                    <a:pt x="8793" y="3256"/>
                    <a:pt x="8844" y="3258"/>
                  </a:cubicBezTo>
                  <a:lnTo>
                    <a:pt x="88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4"/>
            <p:cNvSpPr/>
            <p:nvPr/>
          </p:nvSpPr>
          <p:spPr>
            <a:xfrm>
              <a:off x="4078075" y="3002075"/>
              <a:ext cx="221125" cy="441500"/>
            </a:xfrm>
            <a:custGeom>
              <a:avLst/>
              <a:gdLst/>
              <a:ahLst/>
              <a:cxnLst/>
              <a:rect l="l" t="t" r="r" b="b"/>
              <a:pathLst>
                <a:path w="8845" h="17660" extrusionOk="0">
                  <a:moveTo>
                    <a:pt x="8844" y="0"/>
                  </a:moveTo>
                  <a:cubicBezTo>
                    <a:pt x="3988" y="0"/>
                    <a:pt x="29" y="3931"/>
                    <a:pt x="1" y="8816"/>
                  </a:cubicBezTo>
                  <a:cubicBezTo>
                    <a:pt x="1" y="13673"/>
                    <a:pt x="3959" y="17659"/>
                    <a:pt x="8844" y="17659"/>
                  </a:cubicBezTo>
                  <a:lnTo>
                    <a:pt x="8844" y="14403"/>
                  </a:lnTo>
                  <a:cubicBezTo>
                    <a:pt x="8810" y="14403"/>
                    <a:pt x="8775" y="14404"/>
                    <a:pt x="8741" y="14404"/>
                  </a:cubicBezTo>
                  <a:cubicBezTo>
                    <a:pt x="5644" y="14404"/>
                    <a:pt x="3145" y="11926"/>
                    <a:pt x="3145" y="8816"/>
                  </a:cubicBezTo>
                  <a:cubicBezTo>
                    <a:pt x="3145" y="5723"/>
                    <a:pt x="5617" y="3255"/>
                    <a:pt x="8690" y="3255"/>
                  </a:cubicBezTo>
                  <a:cubicBezTo>
                    <a:pt x="8741" y="3255"/>
                    <a:pt x="8793" y="3256"/>
                    <a:pt x="8844" y="3257"/>
                  </a:cubicBezTo>
                  <a:lnTo>
                    <a:pt x="8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4"/>
            <p:cNvSpPr/>
            <p:nvPr/>
          </p:nvSpPr>
          <p:spPr>
            <a:xfrm>
              <a:off x="4078075" y="3747450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8844" y="1"/>
                  </a:moveTo>
                  <a:cubicBezTo>
                    <a:pt x="3959" y="1"/>
                    <a:pt x="29" y="3959"/>
                    <a:pt x="1" y="8844"/>
                  </a:cubicBezTo>
                  <a:lnTo>
                    <a:pt x="3286" y="8844"/>
                  </a:lnTo>
                  <a:cubicBezTo>
                    <a:pt x="3286" y="5756"/>
                    <a:pt x="5756" y="3257"/>
                    <a:pt x="8844" y="3257"/>
                  </a:cubicBezTo>
                  <a:lnTo>
                    <a:pt x="8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4"/>
            <p:cNvSpPr/>
            <p:nvPr/>
          </p:nvSpPr>
          <p:spPr>
            <a:xfrm>
              <a:off x="3296225" y="3002075"/>
              <a:ext cx="221100" cy="441500"/>
            </a:xfrm>
            <a:custGeom>
              <a:avLst/>
              <a:gdLst/>
              <a:ahLst/>
              <a:cxnLst/>
              <a:rect l="l" t="t" r="r" b="b"/>
              <a:pathLst>
                <a:path w="8844" h="17660" extrusionOk="0">
                  <a:moveTo>
                    <a:pt x="0" y="0"/>
                  </a:moveTo>
                  <a:lnTo>
                    <a:pt x="0" y="3229"/>
                  </a:lnTo>
                  <a:cubicBezTo>
                    <a:pt x="3060" y="3257"/>
                    <a:pt x="5559" y="5728"/>
                    <a:pt x="5559" y="8816"/>
                  </a:cubicBezTo>
                  <a:cubicBezTo>
                    <a:pt x="5559" y="11876"/>
                    <a:pt x="3088" y="14375"/>
                    <a:pt x="0" y="14375"/>
                  </a:cubicBezTo>
                  <a:lnTo>
                    <a:pt x="0" y="17659"/>
                  </a:lnTo>
                  <a:cubicBezTo>
                    <a:pt x="4885" y="17631"/>
                    <a:pt x="8815" y="13701"/>
                    <a:pt x="8843" y="8816"/>
                  </a:cubicBezTo>
                  <a:cubicBezTo>
                    <a:pt x="8843" y="3959"/>
                    <a:pt x="488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4"/>
            <p:cNvSpPr/>
            <p:nvPr/>
          </p:nvSpPr>
          <p:spPr>
            <a:xfrm>
              <a:off x="3296225" y="3747450"/>
              <a:ext cx="221100" cy="221125"/>
            </a:xfrm>
            <a:custGeom>
              <a:avLst/>
              <a:gdLst/>
              <a:ahLst/>
              <a:cxnLst/>
              <a:rect l="l" t="t" r="r" b="b"/>
              <a:pathLst>
                <a:path w="8844" h="8845" extrusionOk="0">
                  <a:moveTo>
                    <a:pt x="0" y="1"/>
                  </a:moveTo>
                  <a:lnTo>
                    <a:pt x="0" y="3257"/>
                  </a:lnTo>
                  <a:cubicBezTo>
                    <a:pt x="3088" y="3257"/>
                    <a:pt x="5559" y="5756"/>
                    <a:pt x="5559" y="8844"/>
                  </a:cubicBezTo>
                  <a:lnTo>
                    <a:pt x="8843" y="8844"/>
                  </a:lnTo>
                  <a:cubicBezTo>
                    <a:pt x="8843" y="3959"/>
                    <a:pt x="488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4"/>
            <p:cNvSpPr/>
            <p:nvPr/>
          </p:nvSpPr>
          <p:spPr>
            <a:xfrm>
              <a:off x="3296225" y="2255975"/>
              <a:ext cx="221100" cy="441500"/>
            </a:xfrm>
            <a:custGeom>
              <a:avLst/>
              <a:gdLst/>
              <a:ahLst/>
              <a:cxnLst/>
              <a:rect l="l" t="t" r="r" b="b"/>
              <a:pathLst>
                <a:path w="8844" h="17660" extrusionOk="0">
                  <a:moveTo>
                    <a:pt x="0" y="1"/>
                  </a:moveTo>
                  <a:lnTo>
                    <a:pt x="0" y="3258"/>
                  </a:lnTo>
                  <a:cubicBezTo>
                    <a:pt x="3088" y="3258"/>
                    <a:pt x="5559" y="5756"/>
                    <a:pt x="5559" y="8816"/>
                  </a:cubicBezTo>
                  <a:cubicBezTo>
                    <a:pt x="5559" y="11905"/>
                    <a:pt x="3088" y="14375"/>
                    <a:pt x="0" y="14403"/>
                  </a:cubicBezTo>
                  <a:lnTo>
                    <a:pt x="0" y="17660"/>
                  </a:lnTo>
                  <a:cubicBezTo>
                    <a:pt x="4857" y="17632"/>
                    <a:pt x="8815" y="13701"/>
                    <a:pt x="8843" y="8844"/>
                  </a:cubicBezTo>
                  <a:cubicBezTo>
                    <a:pt x="8815" y="3959"/>
                    <a:pt x="488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4"/>
            <p:cNvSpPr/>
            <p:nvPr/>
          </p:nvSpPr>
          <p:spPr>
            <a:xfrm>
              <a:off x="3296225" y="1509200"/>
              <a:ext cx="221100" cy="442200"/>
            </a:xfrm>
            <a:custGeom>
              <a:avLst/>
              <a:gdLst/>
              <a:ahLst/>
              <a:cxnLst/>
              <a:rect l="l" t="t" r="r" b="b"/>
              <a:pathLst>
                <a:path w="8844" h="17688" extrusionOk="0">
                  <a:moveTo>
                    <a:pt x="0" y="0"/>
                  </a:moveTo>
                  <a:lnTo>
                    <a:pt x="0" y="3285"/>
                  </a:lnTo>
                  <a:cubicBezTo>
                    <a:pt x="3088" y="3285"/>
                    <a:pt x="5587" y="5784"/>
                    <a:pt x="5559" y="8872"/>
                  </a:cubicBezTo>
                  <a:cubicBezTo>
                    <a:pt x="5559" y="11932"/>
                    <a:pt x="3088" y="14431"/>
                    <a:pt x="0" y="14431"/>
                  </a:cubicBezTo>
                  <a:lnTo>
                    <a:pt x="0" y="17687"/>
                  </a:lnTo>
                  <a:cubicBezTo>
                    <a:pt x="4885" y="17687"/>
                    <a:pt x="8843" y="13729"/>
                    <a:pt x="8843" y="8844"/>
                  </a:cubicBezTo>
                  <a:cubicBezTo>
                    <a:pt x="8843" y="3959"/>
                    <a:pt x="488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4"/>
            <p:cNvSpPr/>
            <p:nvPr/>
          </p:nvSpPr>
          <p:spPr>
            <a:xfrm>
              <a:off x="3296225" y="763100"/>
              <a:ext cx="221100" cy="442225"/>
            </a:xfrm>
            <a:custGeom>
              <a:avLst/>
              <a:gdLst/>
              <a:ahLst/>
              <a:cxnLst/>
              <a:rect l="l" t="t" r="r" b="b"/>
              <a:pathLst>
                <a:path w="8844" h="17689" extrusionOk="0">
                  <a:moveTo>
                    <a:pt x="0" y="1"/>
                  </a:moveTo>
                  <a:lnTo>
                    <a:pt x="0" y="3286"/>
                  </a:lnTo>
                  <a:cubicBezTo>
                    <a:pt x="3060" y="3286"/>
                    <a:pt x="5559" y="5756"/>
                    <a:pt x="5559" y="8844"/>
                  </a:cubicBezTo>
                  <a:cubicBezTo>
                    <a:pt x="5587" y="11905"/>
                    <a:pt x="3088" y="14403"/>
                    <a:pt x="0" y="14431"/>
                  </a:cubicBezTo>
                  <a:lnTo>
                    <a:pt x="0" y="17688"/>
                  </a:lnTo>
                  <a:cubicBezTo>
                    <a:pt x="4885" y="17688"/>
                    <a:pt x="8843" y="13701"/>
                    <a:pt x="8843" y="8844"/>
                  </a:cubicBezTo>
                  <a:cubicBezTo>
                    <a:pt x="8815" y="3959"/>
                    <a:pt x="4885" y="2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4"/>
            <p:cNvSpPr/>
            <p:nvPr/>
          </p:nvSpPr>
          <p:spPr>
            <a:xfrm>
              <a:off x="3296225" y="238125"/>
              <a:ext cx="221100" cy="221100"/>
            </a:xfrm>
            <a:custGeom>
              <a:avLst/>
              <a:gdLst/>
              <a:ahLst/>
              <a:cxnLst/>
              <a:rect l="l" t="t" r="r" b="b"/>
              <a:pathLst>
                <a:path w="8844" h="8844" extrusionOk="0">
                  <a:moveTo>
                    <a:pt x="5559" y="0"/>
                  </a:moveTo>
                  <a:cubicBezTo>
                    <a:pt x="5559" y="3088"/>
                    <a:pt x="3088" y="5559"/>
                    <a:pt x="0" y="5559"/>
                  </a:cubicBezTo>
                  <a:lnTo>
                    <a:pt x="0" y="8844"/>
                  </a:lnTo>
                  <a:cubicBezTo>
                    <a:pt x="4885" y="8844"/>
                    <a:pt x="8843" y="4885"/>
                    <a:pt x="8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4"/>
            <p:cNvSpPr/>
            <p:nvPr/>
          </p:nvSpPr>
          <p:spPr>
            <a:xfrm>
              <a:off x="3576950" y="1135675"/>
              <a:ext cx="516600" cy="442325"/>
            </a:xfrm>
            <a:custGeom>
              <a:avLst/>
              <a:gdLst/>
              <a:ahLst/>
              <a:cxnLst/>
              <a:rect l="l" t="t" r="r" b="b"/>
              <a:pathLst>
                <a:path w="20664" h="17693" extrusionOk="0">
                  <a:moveTo>
                    <a:pt x="8794" y="3272"/>
                  </a:moveTo>
                  <a:cubicBezTo>
                    <a:pt x="11657" y="3272"/>
                    <a:pt x="14403" y="5490"/>
                    <a:pt x="14403" y="8849"/>
                  </a:cubicBezTo>
                  <a:cubicBezTo>
                    <a:pt x="14375" y="11937"/>
                    <a:pt x="11904" y="14408"/>
                    <a:pt x="8844" y="14436"/>
                  </a:cubicBezTo>
                  <a:cubicBezTo>
                    <a:pt x="3875" y="14436"/>
                    <a:pt x="1376" y="8428"/>
                    <a:pt x="4886" y="4919"/>
                  </a:cubicBezTo>
                  <a:cubicBezTo>
                    <a:pt x="6023" y="3782"/>
                    <a:pt x="7422" y="3272"/>
                    <a:pt x="8794" y="3272"/>
                  </a:cubicBezTo>
                  <a:close/>
                  <a:moveTo>
                    <a:pt x="8893" y="0"/>
                  </a:moveTo>
                  <a:cubicBezTo>
                    <a:pt x="4355" y="0"/>
                    <a:pt x="1" y="3532"/>
                    <a:pt x="1" y="8849"/>
                  </a:cubicBezTo>
                  <a:cubicBezTo>
                    <a:pt x="1" y="13734"/>
                    <a:pt x="3959" y="17693"/>
                    <a:pt x="8844" y="17693"/>
                  </a:cubicBezTo>
                  <a:cubicBezTo>
                    <a:pt x="16705" y="17693"/>
                    <a:pt x="20664" y="8175"/>
                    <a:pt x="15077" y="2617"/>
                  </a:cubicBezTo>
                  <a:cubicBezTo>
                    <a:pt x="13278" y="809"/>
                    <a:pt x="11065" y="0"/>
                    <a:pt x="8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4"/>
            <p:cNvSpPr/>
            <p:nvPr/>
          </p:nvSpPr>
          <p:spPr>
            <a:xfrm>
              <a:off x="3576950" y="1881750"/>
              <a:ext cx="516600" cy="442350"/>
            </a:xfrm>
            <a:custGeom>
              <a:avLst/>
              <a:gdLst/>
              <a:ahLst/>
              <a:cxnLst/>
              <a:rect l="l" t="t" r="r" b="b"/>
              <a:pathLst>
                <a:path w="20664" h="17694" extrusionOk="0">
                  <a:moveTo>
                    <a:pt x="8794" y="3273"/>
                  </a:moveTo>
                  <a:cubicBezTo>
                    <a:pt x="11657" y="3273"/>
                    <a:pt x="14403" y="5490"/>
                    <a:pt x="14403" y="8850"/>
                  </a:cubicBezTo>
                  <a:cubicBezTo>
                    <a:pt x="14375" y="11938"/>
                    <a:pt x="11904" y="14408"/>
                    <a:pt x="8844" y="14437"/>
                  </a:cubicBezTo>
                  <a:cubicBezTo>
                    <a:pt x="3875" y="14437"/>
                    <a:pt x="1376" y="8429"/>
                    <a:pt x="4886" y="4919"/>
                  </a:cubicBezTo>
                  <a:cubicBezTo>
                    <a:pt x="6023" y="3782"/>
                    <a:pt x="7422" y="3273"/>
                    <a:pt x="8794" y="3273"/>
                  </a:cubicBezTo>
                  <a:close/>
                  <a:moveTo>
                    <a:pt x="8893" y="1"/>
                  </a:moveTo>
                  <a:cubicBezTo>
                    <a:pt x="4355" y="1"/>
                    <a:pt x="1" y="3533"/>
                    <a:pt x="1" y="8850"/>
                  </a:cubicBezTo>
                  <a:cubicBezTo>
                    <a:pt x="1" y="13735"/>
                    <a:pt x="3959" y="17693"/>
                    <a:pt x="8844" y="17693"/>
                  </a:cubicBezTo>
                  <a:cubicBezTo>
                    <a:pt x="16705" y="17693"/>
                    <a:pt x="20664" y="8176"/>
                    <a:pt x="15077" y="2617"/>
                  </a:cubicBezTo>
                  <a:cubicBezTo>
                    <a:pt x="13278" y="809"/>
                    <a:pt x="11065" y="1"/>
                    <a:pt x="8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4"/>
            <p:cNvSpPr/>
            <p:nvPr/>
          </p:nvSpPr>
          <p:spPr>
            <a:xfrm>
              <a:off x="3576950" y="2627850"/>
              <a:ext cx="516600" cy="442325"/>
            </a:xfrm>
            <a:custGeom>
              <a:avLst/>
              <a:gdLst/>
              <a:ahLst/>
              <a:cxnLst/>
              <a:rect l="l" t="t" r="r" b="b"/>
              <a:pathLst>
                <a:path w="20664" h="17693" extrusionOk="0">
                  <a:moveTo>
                    <a:pt x="8794" y="3272"/>
                  </a:moveTo>
                  <a:cubicBezTo>
                    <a:pt x="11657" y="3272"/>
                    <a:pt x="14403" y="5490"/>
                    <a:pt x="14403" y="8849"/>
                  </a:cubicBezTo>
                  <a:cubicBezTo>
                    <a:pt x="14375" y="11937"/>
                    <a:pt x="11904" y="14436"/>
                    <a:pt x="8816" y="14436"/>
                  </a:cubicBezTo>
                  <a:cubicBezTo>
                    <a:pt x="3847" y="14408"/>
                    <a:pt x="1376" y="8428"/>
                    <a:pt x="4886" y="4919"/>
                  </a:cubicBezTo>
                  <a:cubicBezTo>
                    <a:pt x="6023" y="3782"/>
                    <a:pt x="7422" y="3272"/>
                    <a:pt x="8794" y="3272"/>
                  </a:cubicBezTo>
                  <a:close/>
                  <a:moveTo>
                    <a:pt x="8893" y="0"/>
                  </a:moveTo>
                  <a:cubicBezTo>
                    <a:pt x="4355" y="0"/>
                    <a:pt x="1" y="3532"/>
                    <a:pt x="1" y="8849"/>
                  </a:cubicBezTo>
                  <a:cubicBezTo>
                    <a:pt x="1" y="13734"/>
                    <a:pt x="3959" y="17665"/>
                    <a:pt x="8844" y="17693"/>
                  </a:cubicBezTo>
                  <a:cubicBezTo>
                    <a:pt x="16705" y="17693"/>
                    <a:pt x="20664" y="8175"/>
                    <a:pt x="15077" y="2617"/>
                  </a:cubicBezTo>
                  <a:cubicBezTo>
                    <a:pt x="13278" y="809"/>
                    <a:pt x="11065" y="0"/>
                    <a:pt x="8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4"/>
            <p:cNvSpPr/>
            <p:nvPr/>
          </p:nvSpPr>
          <p:spPr>
            <a:xfrm>
              <a:off x="3576950" y="3373925"/>
              <a:ext cx="516600" cy="442350"/>
            </a:xfrm>
            <a:custGeom>
              <a:avLst/>
              <a:gdLst/>
              <a:ahLst/>
              <a:cxnLst/>
              <a:rect l="l" t="t" r="r" b="b"/>
              <a:pathLst>
                <a:path w="20664" h="17694" extrusionOk="0">
                  <a:moveTo>
                    <a:pt x="8794" y="3273"/>
                  </a:moveTo>
                  <a:cubicBezTo>
                    <a:pt x="11657" y="3273"/>
                    <a:pt x="14403" y="5490"/>
                    <a:pt x="14403" y="8850"/>
                  </a:cubicBezTo>
                  <a:cubicBezTo>
                    <a:pt x="14375" y="11938"/>
                    <a:pt x="11904" y="14408"/>
                    <a:pt x="8844" y="14436"/>
                  </a:cubicBezTo>
                  <a:cubicBezTo>
                    <a:pt x="3875" y="14436"/>
                    <a:pt x="1376" y="8428"/>
                    <a:pt x="4886" y="4919"/>
                  </a:cubicBezTo>
                  <a:cubicBezTo>
                    <a:pt x="6023" y="3782"/>
                    <a:pt x="7422" y="3273"/>
                    <a:pt x="8794" y="3273"/>
                  </a:cubicBezTo>
                  <a:close/>
                  <a:moveTo>
                    <a:pt x="8893" y="1"/>
                  </a:moveTo>
                  <a:cubicBezTo>
                    <a:pt x="4355" y="1"/>
                    <a:pt x="1" y="3532"/>
                    <a:pt x="1" y="8850"/>
                  </a:cubicBezTo>
                  <a:cubicBezTo>
                    <a:pt x="1" y="13735"/>
                    <a:pt x="3959" y="17693"/>
                    <a:pt x="8844" y="17693"/>
                  </a:cubicBezTo>
                  <a:cubicBezTo>
                    <a:pt x="16705" y="17693"/>
                    <a:pt x="20664" y="8176"/>
                    <a:pt x="15077" y="2617"/>
                  </a:cubicBezTo>
                  <a:cubicBezTo>
                    <a:pt x="13278" y="809"/>
                    <a:pt x="11065" y="1"/>
                    <a:pt x="8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4"/>
            <p:cNvSpPr/>
            <p:nvPr/>
          </p:nvSpPr>
          <p:spPr>
            <a:xfrm>
              <a:off x="3706800" y="3960454"/>
              <a:ext cx="181800" cy="90550"/>
            </a:xfrm>
            <a:custGeom>
              <a:avLst/>
              <a:gdLst/>
              <a:ahLst/>
              <a:cxnLst/>
              <a:rect l="l" t="t" r="r" b="b"/>
              <a:pathLst>
                <a:path w="7272" h="3622" extrusionOk="0">
                  <a:moveTo>
                    <a:pt x="1" y="0"/>
                  </a:moveTo>
                  <a:lnTo>
                    <a:pt x="3622" y="3622"/>
                  </a:lnTo>
                  <a:lnTo>
                    <a:pt x="7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4"/>
            <p:cNvSpPr/>
            <p:nvPr/>
          </p:nvSpPr>
          <p:spPr>
            <a:xfrm>
              <a:off x="3706800" y="4615304"/>
              <a:ext cx="181800" cy="182500"/>
            </a:xfrm>
            <a:custGeom>
              <a:avLst/>
              <a:gdLst/>
              <a:ahLst/>
              <a:cxnLst/>
              <a:rect l="l" t="t" r="r" b="b"/>
              <a:pathLst>
                <a:path w="7272" h="7300" extrusionOk="0">
                  <a:moveTo>
                    <a:pt x="3622" y="0"/>
                  </a:moveTo>
                  <a:lnTo>
                    <a:pt x="1" y="3650"/>
                  </a:lnTo>
                  <a:lnTo>
                    <a:pt x="3622" y="7299"/>
                  </a:lnTo>
                  <a:lnTo>
                    <a:pt x="7272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4"/>
            <p:cNvSpPr/>
            <p:nvPr/>
          </p:nvSpPr>
          <p:spPr>
            <a:xfrm>
              <a:off x="3706800" y="5361379"/>
              <a:ext cx="181800" cy="91275"/>
            </a:xfrm>
            <a:custGeom>
              <a:avLst/>
              <a:gdLst/>
              <a:ahLst/>
              <a:cxnLst/>
              <a:rect l="l" t="t" r="r" b="b"/>
              <a:pathLst>
                <a:path w="7272" h="3651" extrusionOk="0">
                  <a:moveTo>
                    <a:pt x="3622" y="0"/>
                  </a:moveTo>
                  <a:lnTo>
                    <a:pt x="1" y="3650"/>
                  </a:lnTo>
                  <a:lnTo>
                    <a:pt x="7272" y="3650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4"/>
            <p:cNvSpPr/>
            <p:nvPr/>
          </p:nvSpPr>
          <p:spPr>
            <a:xfrm>
              <a:off x="4117400" y="4242604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4"/>
            <p:cNvSpPr/>
            <p:nvPr/>
          </p:nvSpPr>
          <p:spPr>
            <a:xfrm>
              <a:off x="4117400" y="4988679"/>
              <a:ext cx="181800" cy="181825"/>
            </a:xfrm>
            <a:custGeom>
              <a:avLst/>
              <a:gdLst/>
              <a:ahLst/>
              <a:cxnLst/>
              <a:rect l="l" t="t" r="r" b="b"/>
              <a:pathLst>
                <a:path w="7272" h="7273" extrusionOk="0">
                  <a:moveTo>
                    <a:pt x="3622" y="1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4"/>
            <p:cNvSpPr/>
            <p:nvPr/>
          </p:nvSpPr>
          <p:spPr>
            <a:xfrm>
              <a:off x="3296225" y="4242604"/>
              <a:ext cx="181800" cy="181800"/>
            </a:xfrm>
            <a:custGeom>
              <a:avLst/>
              <a:gdLst/>
              <a:ahLst/>
              <a:cxnLst/>
              <a:rect l="l" t="t" r="r" b="b"/>
              <a:pathLst>
                <a:path w="7272" h="7272" extrusionOk="0">
                  <a:moveTo>
                    <a:pt x="3622" y="0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4"/>
            <p:cNvSpPr/>
            <p:nvPr/>
          </p:nvSpPr>
          <p:spPr>
            <a:xfrm>
              <a:off x="3296225" y="4988679"/>
              <a:ext cx="181800" cy="181825"/>
            </a:xfrm>
            <a:custGeom>
              <a:avLst/>
              <a:gdLst/>
              <a:ahLst/>
              <a:cxnLst/>
              <a:rect l="l" t="t" r="r" b="b"/>
              <a:pathLst>
                <a:path w="7272" h="7273" extrusionOk="0">
                  <a:moveTo>
                    <a:pt x="3622" y="1"/>
                  </a:moveTo>
                  <a:lnTo>
                    <a:pt x="0" y="3622"/>
                  </a:lnTo>
                  <a:lnTo>
                    <a:pt x="3622" y="7272"/>
                  </a:lnTo>
                  <a:lnTo>
                    <a:pt x="7271" y="3622"/>
                  </a:lnTo>
                  <a:lnTo>
                    <a:pt x="3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4"/>
            <p:cNvSpPr/>
            <p:nvPr/>
          </p:nvSpPr>
          <p:spPr>
            <a:xfrm>
              <a:off x="3576950" y="4111929"/>
              <a:ext cx="516600" cy="442325"/>
            </a:xfrm>
            <a:custGeom>
              <a:avLst/>
              <a:gdLst/>
              <a:ahLst/>
              <a:cxnLst/>
              <a:rect l="l" t="t" r="r" b="b"/>
              <a:pathLst>
                <a:path w="20664" h="17693" extrusionOk="0">
                  <a:moveTo>
                    <a:pt x="8794" y="3278"/>
                  </a:moveTo>
                  <a:cubicBezTo>
                    <a:pt x="11662" y="3278"/>
                    <a:pt x="14403" y="5504"/>
                    <a:pt x="14403" y="8849"/>
                  </a:cubicBezTo>
                  <a:cubicBezTo>
                    <a:pt x="14375" y="11937"/>
                    <a:pt x="11904" y="14408"/>
                    <a:pt x="8816" y="14436"/>
                  </a:cubicBezTo>
                  <a:cubicBezTo>
                    <a:pt x="3847" y="14408"/>
                    <a:pt x="1376" y="8428"/>
                    <a:pt x="4886" y="4919"/>
                  </a:cubicBezTo>
                  <a:cubicBezTo>
                    <a:pt x="6028" y="3785"/>
                    <a:pt x="7426" y="3278"/>
                    <a:pt x="8794" y="3278"/>
                  </a:cubicBezTo>
                  <a:close/>
                  <a:moveTo>
                    <a:pt x="8893" y="0"/>
                  </a:moveTo>
                  <a:cubicBezTo>
                    <a:pt x="4355" y="0"/>
                    <a:pt x="1" y="3532"/>
                    <a:pt x="1" y="8849"/>
                  </a:cubicBezTo>
                  <a:cubicBezTo>
                    <a:pt x="1" y="13734"/>
                    <a:pt x="3959" y="17664"/>
                    <a:pt x="8816" y="17693"/>
                  </a:cubicBezTo>
                  <a:cubicBezTo>
                    <a:pt x="16705" y="17693"/>
                    <a:pt x="20664" y="8175"/>
                    <a:pt x="15077" y="2616"/>
                  </a:cubicBezTo>
                  <a:cubicBezTo>
                    <a:pt x="13278" y="808"/>
                    <a:pt x="11065" y="0"/>
                    <a:pt x="8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4"/>
            <p:cNvSpPr/>
            <p:nvPr/>
          </p:nvSpPr>
          <p:spPr>
            <a:xfrm>
              <a:off x="4078075" y="4486154"/>
              <a:ext cx="221125" cy="441500"/>
            </a:xfrm>
            <a:custGeom>
              <a:avLst/>
              <a:gdLst/>
              <a:ahLst/>
              <a:cxnLst/>
              <a:rect l="l" t="t" r="r" b="b"/>
              <a:pathLst>
                <a:path w="8845" h="17660" extrusionOk="0">
                  <a:moveTo>
                    <a:pt x="8844" y="0"/>
                  </a:moveTo>
                  <a:cubicBezTo>
                    <a:pt x="3959" y="0"/>
                    <a:pt x="29" y="3931"/>
                    <a:pt x="1" y="8816"/>
                  </a:cubicBezTo>
                  <a:cubicBezTo>
                    <a:pt x="1" y="13701"/>
                    <a:pt x="3959" y="17659"/>
                    <a:pt x="8844" y="17659"/>
                  </a:cubicBezTo>
                  <a:lnTo>
                    <a:pt x="8844" y="14403"/>
                  </a:lnTo>
                  <a:cubicBezTo>
                    <a:pt x="8810" y="14403"/>
                    <a:pt x="8775" y="14404"/>
                    <a:pt x="8741" y="14404"/>
                  </a:cubicBezTo>
                  <a:cubicBezTo>
                    <a:pt x="5644" y="14404"/>
                    <a:pt x="3145" y="11925"/>
                    <a:pt x="3145" y="8816"/>
                  </a:cubicBezTo>
                  <a:cubicBezTo>
                    <a:pt x="3145" y="5750"/>
                    <a:pt x="5618" y="3255"/>
                    <a:pt x="8692" y="3255"/>
                  </a:cubicBezTo>
                  <a:cubicBezTo>
                    <a:pt x="8742" y="3255"/>
                    <a:pt x="8793" y="3256"/>
                    <a:pt x="8844" y="3257"/>
                  </a:cubicBezTo>
                  <a:lnTo>
                    <a:pt x="8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4"/>
            <p:cNvSpPr/>
            <p:nvPr/>
          </p:nvSpPr>
          <p:spPr>
            <a:xfrm>
              <a:off x="4078075" y="3960454"/>
              <a:ext cx="221125" cy="221100"/>
            </a:xfrm>
            <a:custGeom>
              <a:avLst/>
              <a:gdLst/>
              <a:ahLst/>
              <a:cxnLst/>
              <a:rect l="l" t="t" r="r" b="b"/>
              <a:pathLst>
                <a:path w="8845" h="8844" extrusionOk="0">
                  <a:moveTo>
                    <a:pt x="1" y="0"/>
                  </a:moveTo>
                  <a:cubicBezTo>
                    <a:pt x="1" y="4885"/>
                    <a:pt x="3959" y="8844"/>
                    <a:pt x="8844" y="8844"/>
                  </a:cubicBezTo>
                  <a:lnTo>
                    <a:pt x="8844" y="5587"/>
                  </a:lnTo>
                  <a:cubicBezTo>
                    <a:pt x="5756" y="5559"/>
                    <a:pt x="3286" y="3088"/>
                    <a:pt x="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4"/>
            <p:cNvSpPr/>
            <p:nvPr/>
          </p:nvSpPr>
          <p:spPr>
            <a:xfrm>
              <a:off x="4078075" y="5231529"/>
              <a:ext cx="221125" cy="221125"/>
            </a:xfrm>
            <a:custGeom>
              <a:avLst/>
              <a:gdLst/>
              <a:ahLst/>
              <a:cxnLst/>
              <a:rect l="l" t="t" r="r" b="b"/>
              <a:pathLst>
                <a:path w="8845" h="8845" extrusionOk="0">
                  <a:moveTo>
                    <a:pt x="8844" y="1"/>
                  </a:moveTo>
                  <a:cubicBezTo>
                    <a:pt x="3959" y="1"/>
                    <a:pt x="1" y="3959"/>
                    <a:pt x="1" y="8844"/>
                  </a:cubicBezTo>
                  <a:lnTo>
                    <a:pt x="3286" y="8844"/>
                  </a:lnTo>
                  <a:cubicBezTo>
                    <a:pt x="3286" y="5756"/>
                    <a:pt x="5756" y="3285"/>
                    <a:pt x="8844" y="3285"/>
                  </a:cubicBezTo>
                  <a:lnTo>
                    <a:pt x="8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4"/>
            <p:cNvSpPr/>
            <p:nvPr/>
          </p:nvSpPr>
          <p:spPr>
            <a:xfrm>
              <a:off x="3296225" y="5231529"/>
              <a:ext cx="221100" cy="221125"/>
            </a:xfrm>
            <a:custGeom>
              <a:avLst/>
              <a:gdLst/>
              <a:ahLst/>
              <a:cxnLst/>
              <a:rect l="l" t="t" r="r" b="b"/>
              <a:pathLst>
                <a:path w="8844" h="8845" extrusionOk="0">
                  <a:moveTo>
                    <a:pt x="0" y="1"/>
                  </a:moveTo>
                  <a:lnTo>
                    <a:pt x="0" y="3257"/>
                  </a:lnTo>
                  <a:cubicBezTo>
                    <a:pt x="3088" y="3257"/>
                    <a:pt x="5587" y="5756"/>
                    <a:pt x="5559" y="8844"/>
                  </a:cubicBezTo>
                  <a:lnTo>
                    <a:pt x="8843" y="8844"/>
                  </a:lnTo>
                  <a:cubicBezTo>
                    <a:pt x="8843" y="3959"/>
                    <a:pt x="488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4"/>
            <p:cNvSpPr/>
            <p:nvPr/>
          </p:nvSpPr>
          <p:spPr>
            <a:xfrm>
              <a:off x="3296225" y="4486154"/>
              <a:ext cx="221100" cy="441500"/>
            </a:xfrm>
            <a:custGeom>
              <a:avLst/>
              <a:gdLst/>
              <a:ahLst/>
              <a:cxnLst/>
              <a:rect l="l" t="t" r="r" b="b"/>
              <a:pathLst>
                <a:path w="8844" h="17660" extrusionOk="0">
                  <a:moveTo>
                    <a:pt x="0" y="0"/>
                  </a:moveTo>
                  <a:lnTo>
                    <a:pt x="0" y="3257"/>
                  </a:lnTo>
                  <a:cubicBezTo>
                    <a:pt x="3060" y="3257"/>
                    <a:pt x="5559" y="5728"/>
                    <a:pt x="5559" y="8816"/>
                  </a:cubicBezTo>
                  <a:cubicBezTo>
                    <a:pt x="5559" y="11876"/>
                    <a:pt x="3088" y="14375"/>
                    <a:pt x="0" y="14375"/>
                  </a:cubicBezTo>
                  <a:lnTo>
                    <a:pt x="0" y="17659"/>
                  </a:lnTo>
                  <a:cubicBezTo>
                    <a:pt x="4885" y="17631"/>
                    <a:pt x="8815" y="13701"/>
                    <a:pt x="8843" y="8816"/>
                  </a:cubicBezTo>
                  <a:cubicBezTo>
                    <a:pt x="8815" y="3931"/>
                    <a:pt x="4885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4"/>
            <p:cNvSpPr/>
            <p:nvPr/>
          </p:nvSpPr>
          <p:spPr>
            <a:xfrm>
              <a:off x="3296225" y="3960454"/>
              <a:ext cx="221100" cy="221100"/>
            </a:xfrm>
            <a:custGeom>
              <a:avLst/>
              <a:gdLst/>
              <a:ahLst/>
              <a:cxnLst/>
              <a:rect l="l" t="t" r="r" b="b"/>
              <a:pathLst>
                <a:path w="8844" h="8844" extrusionOk="0">
                  <a:moveTo>
                    <a:pt x="5559" y="0"/>
                  </a:moveTo>
                  <a:cubicBezTo>
                    <a:pt x="5559" y="3088"/>
                    <a:pt x="3088" y="5559"/>
                    <a:pt x="0" y="5587"/>
                  </a:cubicBezTo>
                  <a:lnTo>
                    <a:pt x="0" y="8844"/>
                  </a:lnTo>
                  <a:cubicBezTo>
                    <a:pt x="4885" y="8844"/>
                    <a:pt x="8843" y="4885"/>
                    <a:pt x="8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4"/>
            <p:cNvSpPr/>
            <p:nvPr/>
          </p:nvSpPr>
          <p:spPr>
            <a:xfrm>
              <a:off x="3576950" y="4858004"/>
              <a:ext cx="516600" cy="442325"/>
            </a:xfrm>
            <a:custGeom>
              <a:avLst/>
              <a:gdLst/>
              <a:ahLst/>
              <a:cxnLst/>
              <a:rect l="l" t="t" r="r" b="b"/>
              <a:pathLst>
                <a:path w="20664" h="17693" extrusionOk="0">
                  <a:moveTo>
                    <a:pt x="8794" y="3273"/>
                  </a:moveTo>
                  <a:cubicBezTo>
                    <a:pt x="11657" y="3273"/>
                    <a:pt x="14403" y="5490"/>
                    <a:pt x="14403" y="8849"/>
                  </a:cubicBezTo>
                  <a:cubicBezTo>
                    <a:pt x="14375" y="11938"/>
                    <a:pt x="11904" y="14408"/>
                    <a:pt x="8844" y="14436"/>
                  </a:cubicBezTo>
                  <a:cubicBezTo>
                    <a:pt x="3875" y="14436"/>
                    <a:pt x="1376" y="8428"/>
                    <a:pt x="4886" y="4919"/>
                  </a:cubicBezTo>
                  <a:cubicBezTo>
                    <a:pt x="6023" y="3782"/>
                    <a:pt x="7422" y="3273"/>
                    <a:pt x="8794" y="3273"/>
                  </a:cubicBezTo>
                  <a:close/>
                  <a:moveTo>
                    <a:pt x="8893" y="1"/>
                  </a:moveTo>
                  <a:cubicBezTo>
                    <a:pt x="4355" y="1"/>
                    <a:pt x="1" y="3532"/>
                    <a:pt x="1" y="8849"/>
                  </a:cubicBezTo>
                  <a:cubicBezTo>
                    <a:pt x="1" y="13734"/>
                    <a:pt x="3959" y="17693"/>
                    <a:pt x="8844" y="17693"/>
                  </a:cubicBezTo>
                  <a:cubicBezTo>
                    <a:pt x="16705" y="17693"/>
                    <a:pt x="20664" y="8176"/>
                    <a:pt x="15077" y="2617"/>
                  </a:cubicBezTo>
                  <a:cubicBezTo>
                    <a:pt x="13278" y="809"/>
                    <a:pt x="11065" y="1"/>
                    <a:pt x="8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0796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 27">
  <p:cSld name="Design 27">
    <p:spTree>
      <p:nvGrpSpPr>
        <p:cNvPr id="1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39"/>
          <p:cNvSpPr txBox="1">
            <a:spLocks noGrp="1"/>
          </p:cNvSpPr>
          <p:nvPr>
            <p:ph type="title"/>
          </p:nvPr>
        </p:nvSpPr>
        <p:spPr>
          <a:xfrm>
            <a:off x="2673900" y="823569"/>
            <a:ext cx="379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91" name="Google Shape;4191;p39"/>
          <p:cNvSpPr txBox="1">
            <a:spLocks noGrp="1"/>
          </p:cNvSpPr>
          <p:nvPr>
            <p:ph type="subTitle" idx="1"/>
          </p:nvPr>
        </p:nvSpPr>
        <p:spPr>
          <a:xfrm>
            <a:off x="2275013" y="1396256"/>
            <a:ext cx="4593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2" name="Google Shape;4192;p39"/>
          <p:cNvSpPr txBox="1">
            <a:spLocks noGrp="1"/>
          </p:cNvSpPr>
          <p:nvPr>
            <p:ph type="title" idx="2"/>
          </p:nvPr>
        </p:nvSpPr>
        <p:spPr>
          <a:xfrm>
            <a:off x="2275038" y="2182494"/>
            <a:ext cx="459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93" name="Google Shape;4193;p39"/>
          <p:cNvSpPr txBox="1">
            <a:spLocks noGrp="1"/>
          </p:cNvSpPr>
          <p:nvPr>
            <p:ph type="subTitle" idx="3"/>
          </p:nvPr>
        </p:nvSpPr>
        <p:spPr>
          <a:xfrm>
            <a:off x="2275050" y="2838144"/>
            <a:ext cx="4593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194" name="Google Shape;4194;p39"/>
          <p:cNvGrpSpPr/>
          <p:nvPr/>
        </p:nvGrpSpPr>
        <p:grpSpPr>
          <a:xfrm>
            <a:off x="2087300" y="535500"/>
            <a:ext cx="7200952" cy="4707825"/>
            <a:chOff x="2087300" y="535500"/>
            <a:chExt cx="7200952" cy="4707825"/>
          </a:xfrm>
        </p:grpSpPr>
        <p:sp>
          <p:nvSpPr>
            <p:cNvPr id="4195" name="Google Shape;4195;p39"/>
            <p:cNvSpPr/>
            <p:nvPr/>
          </p:nvSpPr>
          <p:spPr>
            <a:xfrm rot="-5400000">
              <a:off x="6212975" y="2212350"/>
              <a:ext cx="4608000" cy="12543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9"/>
            <p:cNvSpPr/>
            <p:nvPr/>
          </p:nvSpPr>
          <p:spPr>
            <a:xfrm rot="-5400000">
              <a:off x="7236000" y="3235500"/>
              <a:ext cx="1707000" cy="21090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97" name="Google Shape;4197;p39"/>
            <p:cNvCxnSpPr/>
            <p:nvPr/>
          </p:nvCxnSpPr>
          <p:spPr>
            <a:xfrm flipH="1">
              <a:off x="8308752" y="962075"/>
              <a:ext cx="979500" cy="3654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8" name="Google Shape;4198;p39"/>
            <p:cNvCxnSpPr/>
            <p:nvPr/>
          </p:nvCxnSpPr>
          <p:spPr>
            <a:xfrm flipH="1">
              <a:off x="8225652" y="885875"/>
              <a:ext cx="979500" cy="3654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9" name="Google Shape;4199;p39"/>
            <p:cNvSpPr/>
            <p:nvPr/>
          </p:nvSpPr>
          <p:spPr>
            <a:xfrm rot="-5400000">
              <a:off x="5227100" y="1226700"/>
              <a:ext cx="777000" cy="7056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00" name="Google Shape;4200;p39"/>
            <p:cNvCxnSpPr/>
            <p:nvPr/>
          </p:nvCxnSpPr>
          <p:spPr>
            <a:xfrm flipH="1">
              <a:off x="7544100" y="3896625"/>
              <a:ext cx="360900" cy="1346700"/>
            </a:xfrm>
            <a:prstGeom prst="straightConnector1">
              <a:avLst/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1" name="Google Shape;4201;p39"/>
            <p:cNvCxnSpPr/>
            <p:nvPr/>
          </p:nvCxnSpPr>
          <p:spPr>
            <a:xfrm flipH="1">
              <a:off x="7377200" y="3896625"/>
              <a:ext cx="360900" cy="1346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02" name="Google Shape;4202;p39"/>
          <p:cNvGrpSpPr/>
          <p:nvPr/>
        </p:nvGrpSpPr>
        <p:grpSpPr>
          <a:xfrm>
            <a:off x="-144814" y="-93495"/>
            <a:ext cx="7200952" cy="4707825"/>
            <a:chOff x="-144814" y="-93495"/>
            <a:chExt cx="7200952" cy="4707825"/>
          </a:xfrm>
        </p:grpSpPr>
        <p:sp>
          <p:nvSpPr>
            <p:cNvPr id="4203" name="Google Shape;4203;p39"/>
            <p:cNvSpPr/>
            <p:nvPr/>
          </p:nvSpPr>
          <p:spPr>
            <a:xfrm rot="5400000">
              <a:off x="-1677536" y="1683180"/>
              <a:ext cx="4608000" cy="12543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9"/>
            <p:cNvSpPr/>
            <p:nvPr/>
          </p:nvSpPr>
          <p:spPr>
            <a:xfrm rot="5400000">
              <a:off x="200439" y="-194670"/>
              <a:ext cx="1707000" cy="21090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05" name="Google Shape;4205;p39"/>
            <p:cNvCxnSpPr/>
            <p:nvPr/>
          </p:nvCxnSpPr>
          <p:spPr>
            <a:xfrm rot="10800000" flipH="1">
              <a:off x="-144814" y="532855"/>
              <a:ext cx="979500" cy="3654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6" name="Google Shape;4206;p39"/>
            <p:cNvCxnSpPr/>
            <p:nvPr/>
          </p:nvCxnSpPr>
          <p:spPr>
            <a:xfrm rot="10800000" flipH="1">
              <a:off x="-61714" y="609055"/>
              <a:ext cx="979500" cy="36549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07" name="Google Shape;4207;p39"/>
            <p:cNvSpPr/>
            <p:nvPr/>
          </p:nvSpPr>
          <p:spPr>
            <a:xfrm rot="5400000">
              <a:off x="3139339" y="-3148336"/>
              <a:ext cx="777000" cy="70566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08" name="Google Shape;4208;p39"/>
            <p:cNvCxnSpPr/>
            <p:nvPr/>
          </p:nvCxnSpPr>
          <p:spPr>
            <a:xfrm rot="10800000" flipH="1">
              <a:off x="1238439" y="-93495"/>
              <a:ext cx="360900" cy="1346700"/>
            </a:xfrm>
            <a:prstGeom prst="straightConnector1">
              <a:avLst/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9" name="Google Shape;4209;p39"/>
            <p:cNvCxnSpPr/>
            <p:nvPr/>
          </p:nvCxnSpPr>
          <p:spPr>
            <a:xfrm rot="10800000" flipH="1">
              <a:off x="1405339" y="-93495"/>
              <a:ext cx="360900" cy="1346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1270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8378888" y="539488"/>
            <a:ext cx="585425" cy="821425"/>
            <a:chOff x="180013" y="1830300"/>
            <a:chExt cx="585425" cy="821425"/>
          </a:xfrm>
        </p:grpSpPr>
        <p:sp>
          <p:nvSpPr>
            <p:cNvPr id="46" name="Google Shape;46;p4"/>
            <p:cNvSpPr/>
            <p:nvPr/>
          </p:nvSpPr>
          <p:spPr>
            <a:xfrm>
              <a:off x="180013" y="1830300"/>
              <a:ext cx="585425" cy="821425"/>
            </a:xfrm>
            <a:custGeom>
              <a:avLst/>
              <a:gdLst/>
              <a:ahLst/>
              <a:cxnLst/>
              <a:rect l="l" t="t" r="r" b="b"/>
              <a:pathLst>
                <a:path w="23417" h="32857" extrusionOk="0">
                  <a:moveTo>
                    <a:pt x="23417" y="0"/>
                  </a:moveTo>
                  <a:cubicBezTo>
                    <a:pt x="10508" y="0"/>
                    <a:pt x="33" y="10474"/>
                    <a:pt x="0" y="23383"/>
                  </a:cubicBezTo>
                  <a:lnTo>
                    <a:pt x="0" y="32857"/>
                  </a:lnTo>
                  <a:lnTo>
                    <a:pt x="5838" y="32857"/>
                  </a:lnTo>
                  <a:lnTo>
                    <a:pt x="5838" y="23383"/>
                  </a:lnTo>
                  <a:cubicBezTo>
                    <a:pt x="5838" y="13677"/>
                    <a:pt x="13710" y="5804"/>
                    <a:pt x="23417" y="5804"/>
                  </a:cubicBezTo>
                  <a:lnTo>
                    <a:pt x="23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61038" y="2110500"/>
              <a:ext cx="304400" cy="541225"/>
            </a:xfrm>
            <a:custGeom>
              <a:avLst/>
              <a:gdLst/>
              <a:ahLst/>
              <a:cxnLst/>
              <a:rect l="l" t="t" r="r" b="b"/>
              <a:pathLst>
                <a:path w="12176" h="21649" extrusionOk="0">
                  <a:moveTo>
                    <a:pt x="12176" y="0"/>
                  </a:moveTo>
                  <a:cubicBezTo>
                    <a:pt x="5438" y="0"/>
                    <a:pt x="0" y="5437"/>
                    <a:pt x="0" y="12175"/>
                  </a:cubicBezTo>
                  <a:lnTo>
                    <a:pt x="0" y="21649"/>
                  </a:lnTo>
                  <a:lnTo>
                    <a:pt x="5805" y="21649"/>
                  </a:lnTo>
                  <a:lnTo>
                    <a:pt x="5805" y="12175"/>
                  </a:lnTo>
                  <a:cubicBezTo>
                    <a:pt x="5805" y="8640"/>
                    <a:pt x="8640" y="5804"/>
                    <a:pt x="12176" y="5804"/>
                  </a:cubicBezTo>
                  <a:lnTo>
                    <a:pt x="12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4"/>
          <p:cNvSpPr/>
          <p:nvPr/>
        </p:nvSpPr>
        <p:spPr>
          <a:xfrm rot="5400000">
            <a:off x="-314051" y="2448175"/>
            <a:ext cx="987456" cy="152019"/>
          </a:xfrm>
          <a:custGeom>
            <a:avLst/>
            <a:gdLst/>
            <a:ahLst/>
            <a:cxnLst/>
            <a:rect l="l" t="t" r="r" b="b"/>
            <a:pathLst>
              <a:path w="63913" h="9841" extrusionOk="0">
                <a:moveTo>
                  <a:pt x="1" y="0"/>
                </a:moveTo>
                <a:lnTo>
                  <a:pt x="1" y="5471"/>
                </a:lnTo>
                <a:cubicBezTo>
                  <a:pt x="1669" y="5471"/>
                  <a:pt x="2402" y="6038"/>
                  <a:pt x="3570" y="7038"/>
                </a:cubicBezTo>
                <a:cubicBezTo>
                  <a:pt x="5038" y="8206"/>
                  <a:pt x="7006" y="9840"/>
                  <a:pt x="10642" y="9840"/>
                </a:cubicBezTo>
                <a:cubicBezTo>
                  <a:pt x="14278" y="9840"/>
                  <a:pt x="16246" y="8206"/>
                  <a:pt x="17680" y="7038"/>
                </a:cubicBezTo>
                <a:cubicBezTo>
                  <a:pt x="18881" y="6038"/>
                  <a:pt x="19615" y="5471"/>
                  <a:pt x="21283" y="5471"/>
                </a:cubicBezTo>
                <a:cubicBezTo>
                  <a:pt x="22950" y="5471"/>
                  <a:pt x="23684" y="6038"/>
                  <a:pt x="24885" y="7038"/>
                </a:cubicBezTo>
                <a:cubicBezTo>
                  <a:pt x="26353" y="8206"/>
                  <a:pt x="28321" y="9840"/>
                  <a:pt x="31957" y="9840"/>
                </a:cubicBezTo>
                <a:cubicBezTo>
                  <a:pt x="35593" y="9840"/>
                  <a:pt x="37561" y="8206"/>
                  <a:pt x="38995" y="7038"/>
                </a:cubicBezTo>
                <a:cubicBezTo>
                  <a:pt x="40196" y="6038"/>
                  <a:pt x="40930" y="5471"/>
                  <a:pt x="42598" y="5471"/>
                </a:cubicBezTo>
                <a:cubicBezTo>
                  <a:pt x="44266" y="5471"/>
                  <a:pt x="45000" y="6038"/>
                  <a:pt x="46167" y="7038"/>
                </a:cubicBezTo>
                <a:cubicBezTo>
                  <a:pt x="47635" y="8206"/>
                  <a:pt x="49603" y="9840"/>
                  <a:pt x="53239" y="9840"/>
                </a:cubicBezTo>
                <a:cubicBezTo>
                  <a:pt x="56875" y="9840"/>
                  <a:pt x="58876" y="8206"/>
                  <a:pt x="60310" y="7038"/>
                </a:cubicBezTo>
                <a:cubicBezTo>
                  <a:pt x="61478" y="6038"/>
                  <a:pt x="62212" y="5471"/>
                  <a:pt x="63913" y="5471"/>
                </a:cubicBezTo>
                <a:lnTo>
                  <a:pt x="63913" y="0"/>
                </a:lnTo>
                <a:cubicBezTo>
                  <a:pt x="60244" y="0"/>
                  <a:pt x="58276" y="1635"/>
                  <a:pt x="56841" y="2802"/>
                </a:cubicBezTo>
                <a:cubicBezTo>
                  <a:pt x="55640" y="3769"/>
                  <a:pt x="54940" y="4370"/>
                  <a:pt x="53239" y="4370"/>
                </a:cubicBezTo>
                <a:cubicBezTo>
                  <a:pt x="51571" y="4370"/>
                  <a:pt x="50837" y="3769"/>
                  <a:pt x="49636" y="2802"/>
                </a:cubicBezTo>
                <a:cubicBezTo>
                  <a:pt x="48202" y="1635"/>
                  <a:pt x="46267" y="0"/>
                  <a:pt x="42598" y="0"/>
                </a:cubicBezTo>
                <a:cubicBezTo>
                  <a:pt x="38962" y="0"/>
                  <a:pt x="36960" y="1635"/>
                  <a:pt x="35526" y="2802"/>
                </a:cubicBezTo>
                <a:cubicBezTo>
                  <a:pt x="34325" y="3769"/>
                  <a:pt x="33625" y="4370"/>
                  <a:pt x="31924" y="4370"/>
                </a:cubicBezTo>
                <a:cubicBezTo>
                  <a:pt x="30256" y="4370"/>
                  <a:pt x="29522" y="3769"/>
                  <a:pt x="28354" y="2802"/>
                </a:cubicBezTo>
                <a:cubicBezTo>
                  <a:pt x="26887" y="1635"/>
                  <a:pt x="24919" y="0"/>
                  <a:pt x="21283" y="0"/>
                </a:cubicBezTo>
                <a:cubicBezTo>
                  <a:pt x="17647" y="0"/>
                  <a:pt x="15679" y="1635"/>
                  <a:pt x="14244" y="2802"/>
                </a:cubicBezTo>
                <a:cubicBezTo>
                  <a:pt x="13043" y="3769"/>
                  <a:pt x="12310" y="4370"/>
                  <a:pt x="10642" y="4370"/>
                </a:cubicBezTo>
                <a:cubicBezTo>
                  <a:pt x="8940" y="4370"/>
                  <a:pt x="8240" y="3769"/>
                  <a:pt x="7039" y="2802"/>
                </a:cubicBezTo>
                <a:cubicBezTo>
                  <a:pt x="5605" y="1635"/>
                  <a:pt x="3637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8320682" y="4271531"/>
            <a:ext cx="585300" cy="5853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7" r:id="rId15"/>
    <p:sldLayoutId id="2147483668" r:id="rId16"/>
    <p:sldLayoutId id="2147483681" r:id="rId17"/>
    <p:sldLayoutId id="2147483683" r:id="rId18"/>
    <p:sldLayoutId id="2147483692" r:id="rId19"/>
    <p:sldLayoutId id="2147483693" r:id="rId20"/>
    <p:sldLayoutId id="2147483694" r:id="rId21"/>
    <p:sldLayoutId id="214748369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46"/>
          <p:cNvSpPr txBox="1">
            <a:spLocks noGrp="1"/>
          </p:cNvSpPr>
          <p:nvPr>
            <p:ph type="ctrTitle"/>
          </p:nvPr>
        </p:nvSpPr>
        <p:spPr>
          <a:xfrm>
            <a:off x="1159200" y="912408"/>
            <a:ext cx="6825600" cy="914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Arial Nova" panose="020B0504020202020204" pitchFamily="34" charset="0"/>
              </a:rPr>
              <a:t>Nhóm</a:t>
            </a:r>
            <a:r>
              <a:rPr lang="en-US" b="1" dirty="0">
                <a:latin typeface="Arial Nova" panose="020B0504020202020204" pitchFamily="34" charset="0"/>
              </a:rPr>
              <a:t> 2</a:t>
            </a:r>
            <a:endParaRPr b="1" dirty="0">
              <a:latin typeface="Arial Nova" panose="020B0504020202020204" pitchFamily="34" charset="0"/>
            </a:endParaRPr>
          </a:p>
        </p:txBody>
      </p:sp>
      <p:sp>
        <p:nvSpPr>
          <p:cNvPr id="4362" name="Google Shape;4362;p46"/>
          <p:cNvSpPr txBox="1">
            <a:spLocks noGrp="1"/>
          </p:cNvSpPr>
          <p:nvPr>
            <p:ph type="subTitle" idx="1"/>
          </p:nvPr>
        </p:nvSpPr>
        <p:spPr>
          <a:xfrm>
            <a:off x="2227502" y="2283633"/>
            <a:ext cx="5103197" cy="1230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Hoàng </a:t>
            </a:r>
            <a:r>
              <a:rPr lang="en-US" sz="2400" dirty="0" err="1">
                <a:latin typeface="Arial Nova" panose="020B0504020202020204" pitchFamily="34" charset="0"/>
                <a:cs typeface="Times New Roman" panose="02020603050405020304" pitchFamily="18" charset="0"/>
              </a:rPr>
              <a:t>Kông</a:t>
            </a: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 Minh – 2055010168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Arial Nova" panose="020B05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" panose="020B0504020202020204" pitchFamily="34" charset="0"/>
                <a:cs typeface="Times New Roman" panose="02020603050405020304" pitchFamily="18" charset="0"/>
              </a:rPr>
              <a:t>Đình</a:t>
            </a: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" panose="020B05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 – 2055010054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Arial Nova" panose="020B0504020202020204" pitchFamily="34" charset="0"/>
                <a:cs typeface="Times New Roman" panose="02020603050405020304" pitchFamily="18" charset="0"/>
              </a:rPr>
              <a:t>Bùi Đức Năng - 2055010186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ial Nova" panose="020B05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363" name="Google Shape;4363;p46"/>
          <p:cNvCxnSpPr/>
          <p:nvPr/>
        </p:nvCxnSpPr>
        <p:spPr>
          <a:xfrm>
            <a:off x="1986900" y="4539892"/>
            <a:ext cx="5170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361;p46">
            <a:extLst>
              <a:ext uri="{FF2B5EF4-FFF2-40B4-BE49-F238E27FC236}">
                <a16:creationId xmlns:a16="http://schemas.microsoft.com/office/drawing/2014/main" id="{F3B66511-4E5D-AD4E-F984-30047E7D4F87}"/>
              </a:ext>
            </a:extLst>
          </p:cNvPr>
          <p:cNvSpPr txBox="1">
            <a:spLocks/>
          </p:cNvSpPr>
          <p:nvPr/>
        </p:nvSpPr>
        <p:spPr>
          <a:xfrm>
            <a:off x="1083001" y="1842323"/>
            <a:ext cx="6825600" cy="5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rancois One"/>
              <a:buNone/>
              <a:defRPr sz="52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Arial Nova" panose="020B0504020202020204" pitchFamily="34" charset="0"/>
              </a:rPr>
              <a:t>Nhiệm vụ 6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47"/>
          <p:cNvSpPr txBox="1">
            <a:spLocks noGrp="1"/>
          </p:cNvSpPr>
          <p:nvPr>
            <p:ph type="title"/>
          </p:nvPr>
        </p:nvSpPr>
        <p:spPr>
          <a:xfrm>
            <a:off x="713250" y="60647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al Nova" panose="020B0504020202020204" pitchFamily="34" charset="0"/>
              </a:rPr>
              <a:t>II. </a:t>
            </a:r>
            <a:r>
              <a:rPr lang="vi-VN" sz="2600" b="1">
                <a:latin typeface="Arial Nova" panose="020B0504020202020204" pitchFamily="34" charset="0"/>
              </a:rPr>
              <a:t>Xây dựng trang web đơn giản từ đầu bằng việc kết hợp HTML, CSS và JavaScript</a:t>
            </a:r>
            <a:endParaRPr sz="2600" b="1" dirty="0">
              <a:latin typeface="Arial Nova" panose="020B0504020202020204" pitchFamily="34" charset="0"/>
            </a:endParaRPr>
          </a:p>
        </p:txBody>
      </p:sp>
      <p:sp>
        <p:nvSpPr>
          <p:cNvPr id="4369" name="Google Shape;4369;p47"/>
          <p:cNvSpPr txBox="1">
            <a:spLocks noGrp="1"/>
          </p:cNvSpPr>
          <p:nvPr>
            <p:ph type="body" idx="1"/>
          </p:nvPr>
        </p:nvSpPr>
        <p:spPr>
          <a:xfrm>
            <a:off x="1239895" y="2054047"/>
            <a:ext cx="6019525" cy="2632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- </a:t>
            </a:r>
            <a:r>
              <a:rPr lang="vi-VN" sz="2400">
                <a:latin typeface="Arial Nova" panose="020B0504020202020204" pitchFamily="34" charset="0"/>
              </a:rPr>
              <a:t>Trước hết, chúng ta đã xác định cấu trúc trang và các thành phần cơ bản như sau:</a:t>
            </a:r>
            <a:endParaRPr lang="en-US" sz="2400">
              <a:latin typeface="Arial Nova" panose="020B05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   1.</a:t>
            </a:r>
            <a:r>
              <a:rPr lang="en-US" sz="2400" b="1">
                <a:latin typeface="Arial Nova" panose="020B0504020202020204" pitchFamily="34" charset="0"/>
              </a:rPr>
              <a:t> </a:t>
            </a:r>
            <a:r>
              <a:rPr lang="vi-VN" sz="2400">
                <a:latin typeface="Arial Nova" panose="020B0504020202020204" pitchFamily="34" charset="0"/>
              </a:rPr>
              <a:t>Head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   2.</a:t>
            </a:r>
            <a:r>
              <a:rPr lang="en-US" sz="2400" b="1">
                <a:latin typeface="Arial Nova" panose="020B0504020202020204" pitchFamily="34" charset="0"/>
              </a:rPr>
              <a:t> </a:t>
            </a:r>
            <a:r>
              <a:rPr lang="vi-VN" sz="2400">
                <a:latin typeface="Arial Nova" panose="020B0504020202020204" pitchFamily="34" charset="0"/>
              </a:rPr>
              <a:t>Menu</a:t>
            </a:r>
            <a:endParaRPr lang="en-US" sz="2400">
              <a:latin typeface="Arial Nova" panose="020B0504020202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   3.</a:t>
            </a:r>
            <a:r>
              <a:rPr lang="en-US" sz="2400" b="1">
                <a:latin typeface="Arial Nova" panose="020B0504020202020204" pitchFamily="34" charset="0"/>
              </a:rPr>
              <a:t> </a:t>
            </a:r>
            <a:r>
              <a:rPr lang="vi-VN" sz="2400">
                <a:latin typeface="Arial Nova" panose="020B0504020202020204" pitchFamily="34" charset="0"/>
              </a:rPr>
              <a:t>Content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   4. </a:t>
            </a:r>
            <a:r>
              <a:rPr lang="vi-VN" sz="2400">
                <a:latin typeface="Arial Nova" panose="020B0504020202020204" pitchFamily="34" charset="0"/>
              </a:rPr>
              <a:t>Footer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8" name="Google Shape;4369;p47">
            <a:extLst>
              <a:ext uri="{FF2B5EF4-FFF2-40B4-BE49-F238E27FC236}">
                <a16:creationId xmlns:a16="http://schemas.microsoft.com/office/drawing/2014/main" id="{F6B53130-D1F2-9117-D353-5824C8F0E022}"/>
              </a:ext>
            </a:extLst>
          </p:cNvPr>
          <p:cNvSpPr txBox="1">
            <a:spLocks/>
          </p:cNvSpPr>
          <p:nvPr/>
        </p:nvSpPr>
        <p:spPr>
          <a:xfrm>
            <a:off x="969232" y="1413967"/>
            <a:ext cx="3280426" cy="897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15000"/>
              </a:lnSpc>
              <a:buFont typeface="Raleway"/>
              <a:buNone/>
            </a:pPr>
            <a:r>
              <a:rPr lang="en-US" sz="2400" b="1">
                <a:latin typeface="Arial Nova" panose="020B0504020202020204" pitchFamily="34" charset="0"/>
              </a:rPr>
              <a:t>1. Xác </a:t>
            </a:r>
            <a:r>
              <a:rPr lang="vi-VN" sz="2400" b="1">
                <a:latin typeface="Arial Nova" panose="020B0504020202020204" pitchFamily="34" charset="0"/>
              </a:rPr>
              <a:t>định cấu trúc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p48"/>
          <p:cNvSpPr txBox="1">
            <a:spLocks noGrp="1"/>
          </p:cNvSpPr>
          <p:nvPr>
            <p:ph type="body" idx="1"/>
          </p:nvPr>
        </p:nvSpPr>
        <p:spPr>
          <a:xfrm>
            <a:off x="385486" y="737820"/>
            <a:ext cx="7718425" cy="729846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>
              <a:buNone/>
            </a:pPr>
            <a:r>
              <a:rPr lang="en-US" sz="2600" b="1">
                <a:latin typeface="Arial Nova" panose="020B0504020202020204" pitchFamily="34" charset="0"/>
              </a:rPr>
              <a:t>Chi tiết các thành phần</a:t>
            </a:r>
            <a:endParaRPr lang="en-US" sz="2600" b="1" dirty="0">
              <a:latin typeface="Arial Nova" panose="020B0504020202020204" pitchFamily="34" charset="0"/>
            </a:endParaRPr>
          </a:p>
        </p:txBody>
      </p:sp>
      <p:sp>
        <p:nvSpPr>
          <p:cNvPr id="8" name="Google Shape;4369;p47">
            <a:extLst>
              <a:ext uri="{FF2B5EF4-FFF2-40B4-BE49-F238E27FC236}">
                <a16:creationId xmlns:a16="http://schemas.microsoft.com/office/drawing/2014/main" id="{B8E1BC18-2567-FDBF-D801-4836942F83AB}"/>
              </a:ext>
            </a:extLst>
          </p:cNvPr>
          <p:cNvSpPr txBox="1">
            <a:spLocks/>
          </p:cNvSpPr>
          <p:nvPr/>
        </p:nvSpPr>
        <p:spPr>
          <a:xfrm>
            <a:off x="841689" y="1185353"/>
            <a:ext cx="7804877" cy="313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15000"/>
              </a:lnSpc>
              <a:buFont typeface="Raleway"/>
              <a:buNone/>
            </a:pPr>
            <a:r>
              <a:rPr lang="en-US" sz="2400" b="1">
                <a:latin typeface="Arial Nova" panose="020B0504020202020204" pitchFamily="34" charset="0"/>
              </a:rPr>
              <a:t>1.</a:t>
            </a:r>
            <a:r>
              <a:rPr lang="vi-VN" sz="2400" b="1">
                <a:latin typeface="Arial Nova" panose="020B0504020202020204" pitchFamily="34" charset="0"/>
              </a:rPr>
              <a:t>Head: </a:t>
            </a:r>
            <a:r>
              <a:rPr lang="vi-VN" sz="2400">
                <a:latin typeface="Arial Nova" panose="020B0504020202020204" pitchFamily="34" charset="0"/>
              </a:rPr>
              <a:t>Chứa các thông tin quan trọng về trang web như tiêu đề, link đến các tập tin CSS và JavaScript</a:t>
            </a:r>
            <a:endParaRPr lang="en-US" sz="2400">
              <a:latin typeface="Arial Nova" panose="020B0504020202020204" pitchFamily="34" charset="0"/>
            </a:endParaRPr>
          </a:p>
          <a:p>
            <a:pPr marL="0" indent="0">
              <a:lnSpc>
                <a:spcPct val="115000"/>
              </a:lnSpc>
              <a:buFont typeface="Raleway"/>
              <a:buNone/>
            </a:pPr>
            <a:r>
              <a:rPr lang="en-US" sz="2400" b="1">
                <a:latin typeface="Arial Nova" panose="020B0504020202020204" pitchFamily="34" charset="0"/>
              </a:rPr>
              <a:t>2. </a:t>
            </a:r>
            <a:r>
              <a:rPr lang="vi-VN" sz="2400" b="1">
                <a:latin typeface="Arial Nova" panose="020B0504020202020204" pitchFamily="34" charset="0"/>
              </a:rPr>
              <a:t>Menu: </a:t>
            </a:r>
            <a:r>
              <a:rPr lang="vi-VN" sz="2400">
                <a:latin typeface="Arial Nova" panose="020B0504020202020204" pitchFamily="34" charset="0"/>
              </a:rPr>
              <a:t>Gồm các liên kết đến các trang hoặc phần chính của trang web</a:t>
            </a:r>
            <a:r>
              <a:rPr lang="vi-VN" sz="2400" b="1">
                <a:latin typeface="Arial Nova" panose="020B0504020202020204" pitchFamily="34" charset="0"/>
              </a:rPr>
              <a:t>.</a:t>
            </a:r>
            <a:endParaRPr lang="vi-VN" sz="2400" dirty="0">
              <a:latin typeface="Arial Nova" panose="020B0504020202020204" pitchFamily="34" charset="0"/>
            </a:endParaRPr>
          </a:p>
          <a:p>
            <a:pPr marL="0" indent="0">
              <a:lnSpc>
                <a:spcPct val="115000"/>
              </a:lnSpc>
              <a:buFont typeface="Raleway"/>
              <a:buNone/>
            </a:pPr>
            <a:r>
              <a:rPr lang="en-US" sz="2400" b="1">
                <a:latin typeface="Arial Nova" panose="020B0504020202020204" pitchFamily="34" charset="0"/>
              </a:rPr>
              <a:t>3. </a:t>
            </a:r>
            <a:r>
              <a:rPr lang="vi-VN" sz="2400" b="1">
                <a:latin typeface="Arial Nova" panose="020B0504020202020204" pitchFamily="34" charset="0"/>
              </a:rPr>
              <a:t>Content: </a:t>
            </a:r>
            <a:r>
              <a:rPr lang="vi-VN" sz="2400">
                <a:latin typeface="Arial Nova" panose="020B0504020202020204" pitchFamily="34" charset="0"/>
              </a:rPr>
              <a:t>Nơi hiển thị nội dung chính của trang web</a:t>
            </a:r>
          </a:p>
          <a:p>
            <a:pPr marL="0" indent="0">
              <a:lnSpc>
                <a:spcPct val="115000"/>
              </a:lnSpc>
              <a:buFont typeface="Raleway"/>
              <a:buNone/>
            </a:pPr>
            <a:r>
              <a:rPr lang="en-US" sz="2400" b="1">
                <a:latin typeface="Arial Nova" panose="020B0504020202020204" pitchFamily="34" charset="0"/>
              </a:rPr>
              <a:t>4. </a:t>
            </a:r>
            <a:r>
              <a:rPr lang="vi-VN" sz="2400" b="1">
                <a:latin typeface="Arial Nova" panose="020B0504020202020204" pitchFamily="34" charset="0"/>
              </a:rPr>
              <a:t>Footer: </a:t>
            </a:r>
            <a:r>
              <a:rPr lang="vi-VN" sz="2400">
                <a:latin typeface="Arial Nova" panose="020B0504020202020204" pitchFamily="34" charset="0"/>
              </a:rPr>
              <a:t>Hiển thị thông tin chân trang</a:t>
            </a:r>
            <a:endParaRPr lang="en-US" sz="2400" dirty="0">
              <a:latin typeface="Arial Nova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9AB4EB-D23D-EAA6-2484-5641C1C350A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82420" y="528687"/>
            <a:ext cx="4886553" cy="350100"/>
          </a:xfrm>
        </p:spPr>
        <p:txBody>
          <a:bodyPr/>
          <a:lstStyle/>
          <a:p>
            <a:r>
              <a:rPr lang="en-US" sz="2400">
                <a:latin typeface="Arial Nova" panose="020B0504020202020204" pitchFamily="34" charset="0"/>
              </a:rPr>
              <a:t>Ví Dụ vào xây dựng trang web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8F84DE1-6C9B-2CEE-D03D-01870702FD43}"/>
              </a:ext>
            </a:extLst>
          </p:cNvPr>
          <p:cNvSpPr txBox="1">
            <a:spLocks/>
          </p:cNvSpPr>
          <p:nvPr/>
        </p:nvSpPr>
        <p:spPr>
          <a:xfrm>
            <a:off x="1036363" y="878787"/>
            <a:ext cx="7071274" cy="133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b="0">
                <a:latin typeface="Arial Nova" panose="020B0504020202020204" pitchFamily="34" charset="0"/>
              </a:rPr>
              <a:t>+Head: Phần này chứa tiêu đề trang ("All New Book") và liên kết đến một tệp CSS (allCss.jsp) để thiết lập kiểu cho trang web.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CB6F-311C-BF1A-5113-57FC12971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11" y="2177490"/>
            <a:ext cx="5289978" cy="63243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31B93C-E1F6-C9C3-3CA6-9DC1DC9F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011" y="2953597"/>
            <a:ext cx="5289978" cy="19424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4843C35-95D2-8AE3-3B95-8AF2DD05A1AC}"/>
              </a:ext>
            </a:extLst>
          </p:cNvPr>
          <p:cNvSpPr txBox="1">
            <a:spLocks/>
          </p:cNvSpPr>
          <p:nvPr/>
        </p:nvSpPr>
        <p:spPr>
          <a:xfrm>
            <a:off x="1337911" y="482891"/>
            <a:ext cx="6796685" cy="133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2400" b="0">
                <a:latin typeface="Arial Nova" panose="020B0504020202020204" pitchFamily="34" charset="0"/>
              </a:rPr>
              <a:t>+Menu: Phần này chứa logo, thanh điều hướng (Navigation), và các liên kết đến các trang chính của trang web</a:t>
            </a:r>
            <a:r>
              <a:rPr lang="en-US" sz="2400" b="0">
                <a:latin typeface="Arial Nova" panose="020B0504020202020204" pitchFamily="34" charset="0"/>
              </a:rPr>
              <a:t>.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A70927A-1654-15D6-2F40-BCD41526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42" y="1927475"/>
            <a:ext cx="5226915" cy="26494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977C4E5-3EE5-F0AE-D11E-0A309C2AC9B1}"/>
              </a:ext>
            </a:extLst>
          </p:cNvPr>
          <p:cNvSpPr txBox="1">
            <a:spLocks/>
          </p:cNvSpPr>
          <p:nvPr/>
        </p:nvSpPr>
        <p:spPr>
          <a:xfrm>
            <a:off x="837578" y="558265"/>
            <a:ext cx="7393451" cy="139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2400" b="0">
                <a:latin typeface="Arial Nova" panose="020B0504020202020204" pitchFamily="34" charset="0"/>
              </a:rPr>
              <a:t>+Content: Phần này (được bao bọc trong thẻ &lt;section&gt; với class "book-new") là nơi hiển thị nội dung chính của trang web</a:t>
            </a:r>
            <a:endParaRPr lang="en-US" sz="2400" b="0">
              <a:latin typeface="Arial Nova" panose="020B0504020202020204" pitchFamily="34" charset="0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80FCB68-E745-10A5-BD79-008533CC3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72" y="2100112"/>
            <a:ext cx="3132932" cy="1688170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90F6977-B919-C1DC-A766-A4A8D9DAF0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98" y="2100112"/>
            <a:ext cx="3541089" cy="168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B9A8229-4175-678A-6FED-F57946B9560D}"/>
              </a:ext>
            </a:extLst>
          </p:cNvPr>
          <p:cNvSpPr txBox="1">
            <a:spLocks/>
          </p:cNvSpPr>
          <p:nvPr/>
        </p:nvSpPr>
        <p:spPr>
          <a:xfrm>
            <a:off x="932675" y="513989"/>
            <a:ext cx="6804881" cy="139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2400" b="0">
                <a:latin typeface="Arial Nova" panose="020B0504020202020204" pitchFamily="34" charset="0"/>
              </a:rPr>
              <a:t>+ Footer:Phần này (footer.jsp) là phần cuối trang web và thường chứa thông tin chân trang như liên hệ, bản quyền, v.v.</a:t>
            </a:r>
            <a:endParaRPr lang="en-US" sz="2400" b="0">
              <a:latin typeface="Arial Nova" panose="020B0504020202020204" pitchFamily="34" charset="0"/>
            </a:endParaRP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05B448E-1F06-5C92-B3C1-D9845F02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456" y="2150903"/>
            <a:ext cx="4259087" cy="24054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68;p47">
            <a:extLst>
              <a:ext uri="{FF2B5EF4-FFF2-40B4-BE49-F238E27FC236}">
                <a16:creationId xmlns:a16="http://schemas.microsoft.com/office/drawing/2014/main" id="{D7C4D839-E6B2-3554-623A-15DFB6D0F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0884" y="656521"/>
            <a:ext cx="6861832" cy="999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tx1"/>
                </a:solidFill>
                <a:latin typeface="Arial Nova" panose="020B0504020202020204" pitchFamily="34" charset="0"/>
              </a:rPr>
              <a:t>2. </a:t>
            </a:r>
            <a:r>
              <a:rPr lang="vi-VN" sz="2600" b="1">
                <a:solidFill>
                  <a:schemeClr val="tx1"/>
                </a:solidFill>
                <a:latin typeface="Arial Nova" panose="020B0504020202020204" pitchFamily="34" charset="0"/>
              </a:rPr>
              <a:t>Tạo Kiểu Cho Trang Web Bằng CSS</a:t>
            </a:r>
            <a:endParaRPr sz="2600" b="1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6BEC4-D965-6E4D-B4D1-84F439E4E7C1}"/>
              </a:ext>
            </a:extLst>
          </p:cNvPr>
          <p:cNvSpPr txBox="1"/>
          <p:nvPr/>
        </p:nvSpPr>
        <p:spPr>
          <a:xfrm>
            <a:off x="881202" y="1388327"/>
            <a:ext cx="7172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 Nova" panose="020B0504020202020204" pitchFamily="34" charset="0"/>
              </a:rPr>
              <a:t>Mục đích giúp</a:t>
            </a:r>
            <a:r>
              <a:rPr lang="vi-VN" sz="2400">
                <a:latin typeface="Arial Nova" panose="020B0504020202020204" pitchFamily="34" charset="0"/>
              </a:rPr>
              <a:t> trang web trở nên hấp dẫn và dễ đọc, chúng ta sử dụng CSS để tạo kiểu cho các thành phần</a:t>
            </a:r>
            <a:r>
              <a:rPr lang="en-US" sz="2400">
                <a:latin typeface="Arial Nova" panose="020B0504020202020204" pitchFamily="34" charset="0"/>
              </a:rPr>
              <a:t> sau: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5AC2E-FAA8-0924-0041-D59E49D2F727}"/>
              </a:ext>
            </a:extLst>
          </p:cNvPr>
          <p:cNvSpPr txBox="1"/>
          <p:nvPr/>
        </p:nvSpPr>
        <p:spPr>
          <a:xfrm>
            <a:off x="1226018" y="2588656"/>
            <a:ext cx="6691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- Thiết lập font và màu chung: </a:t>
            </a:r>
            <a:r>
              <a:rPr lang="en-US" sz="2400">
                <a:latin typeface="Arial Nova" panose="020B0504020202020204" pitchFamily="34" charset="0"/>
              </a:rPr>
              <a:t>Sử dụng font-family để chọn font chữ và color để chọn màu chung cho trang web.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14B1BF-B3C2-CCC1-1034-B9137014E07F}"/>
              </a:ext>
            </a:extLst>
          </p:cNvPr>
          <p:cNvSpPr txBox="1"/>
          <p:nvPr/>
        </p:nvSpPr>
        <p:spPr>
          <a:xfrm>
            <a:off x="1251284" y="1266764"/>
            <a:ext cx="7161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- </a:t>
            </a:r>
            <a:r>
              <a:rPr lang="vi-VN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Tạo kiểu cho menu: </a:t>
            </a:r>
            <a:r>
              <a:rPr lang="vi-VN" sz="2400">
                <a:latin typeface="Arial Nova" panose="020B0504020202020204" pitchFamily="34" charset="0"/>
              </a:rPr>
              <a:t>Định nghĩa kiểu cho menu để hiển thị nút liên kết một cách dễ nhìn và thân thiện</a:t>
            </a:r>
            <a:endParaRPr lang="en-US" sz="240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372B5-090E-0BED-4894-4223E857E559}"/>
              </a:ext>
            </a:extLst>
          </p:cNvPr>
          <p:cNvSpPr txBox="1"/>
          <p:nvPr/>
        </p:nvSpPr>
        <p:spPr>
          <a:xfrm>
            <a:off x="1251284" y="2410815"/>
            <a:ext cx="7161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- Tạo kiểu cho nội dung và footer: </a:t>
            </a: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Đặt kiểu cho phần nội dung và footer để hiển thị một cách hài hòa và dễ đọc.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47"/>
          <p:cNvSpPr txBox="1">
            <a:spLocks noGrp="1"/>
          </p:cNvSpPr>
          <p:nvPr>
            <p:ph type="title"/>
          </p:nvPr>
        </p:nvSpPr>
        <p:spPr>
          <a:xfrm>
            <a:off x="713249" y="5531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al Nova" panose="020B0504020202020204" pitchFamily="34" charset="0"/>
              </a:rPr>
              <a:t>Ví dụ:</a:t>
            </a:r>
            <a:endParaRPr sz="2600" b="1" dirty="0">
              <a:latin typeface="Arial Nova" panose="020B0504020202020204" pitchFamily="34" charset="0"/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54197C2-326F-6FF1-432F-1521532D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07" y="1886552"/>
            <a:ext cx="3580415" cy="206943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EFA55A-B8D4-BA1D-4303-3448719C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78" y="1903267"/>
            <a:ext cx="3580415" cy="2036002"/>
          </a:xfrm>
          <a:prstGeom prst="rect">
            <a:avLst/>
          </a:prstGeom>
        </p:spPr>
      </p:pic>
      <p:sp>
        <p:nvSpPr>
          <p:cNvPr id="6" name="Google Shape;4368;p47">
            <a:extLst>
              <a:ext uri="{FF2B5EF4-FFF2-40B4-BE49-F238E27FC236}">
                <a16:creationId xmlns:a16="http://schemas.microsoft.com/office/drawing/2014/main" id="{887F1619-5BCF-30F4-A386-E9B44056AAC3}"/>
              </a:ext>
            </a:extLst>
          </p:cNvPr>
          <p:cNvSpPr txBox="1">
            <a:spLocks/>
          </p:cNvSpPr>
          <p:nvPr/>
        </p:nvSpPr>
        <p:spPr>
          <a:xfrm>
            <a:off x="622561" y="1125890"/>
            <a:ext cx="78988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cois One"/>
              <a:buNone/>
              <a:defRPr sz="28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r>
              <a:rPr lang="en-US" sz="2400">
                <a:latin typeface="Arial Nova" panose="020B0504020202020204" pitchFamily="34" charset="0"/>
              </a:rPr>
              <a:t>Sử dụng css tạo phong cách và định kiểu cho trang web </a:t>
            </a:r>
            <a:endParaRPr lang="en-US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3748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CBB288-6957-9461-ACFE-65C4BD7AB7FC}"/>
              </a:ext>
            </a:extLst>
          </p:cNvPr>
          <p:cNvSpPr txBox="1"/>
          <p:nvPr/>
        </p:nvSpPr>
        <p:spPr>
          <a:xfrm>
            <a:off x="1997951" y="1537300"/>
            <a:ext cx="652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 Nova" panose="020B0504020202020204" pitchFamily="34" charset="0"/>
                <a:ea typeface="PMingLiU" panose="02020500000000000000" pitchFamily="18" charset="-120"/>
              </a:rPr>
              <a:t>Mục đích t</a:t>
            </a:r>
            <a:r>
              <a:rPr lang="vi-VN" sz="2400">
                <a:effectLst/>
                <a:latin typeface="Arial Nova" panose="020B0504020202020204" pitchFamily="34" charset="0"/>
                <a:ea typeface="PMingLiU" panose="02020500000000000000" pitchFamily="18" charset="-120"/>
              </a:rPr>
              <a:t>hêm tính năng bằng JavaScript </a:t>
            </a:r>
            <a:r>
              <a:rPr lang="en-US" sz="2400">
                <a:latin typeface="Arial Nova" panose="020B0504020202020204" pitchFamily="34" charset="0"/>
                <a:ea typeface="PMingLiU" panose="02020500000000000000" pitchFamily="18" charset="-120"/>
              </a:rPr>
              <a:t>giúp</a:t>
            </a:r>
            <a:r>
              <a:rPr lang="vi-VN" sz="2400">
                <a:effectLst/>
                <a:latin typeface="Arial Nova" panose="020B0504020202020204" pitchFamily="34" charset="0"/>
                <a:ea typeface="PMingLiU" panose="02020500000000000000" pitchFamily="18" charset="-120"/>
              </a:rPr>
              <a:t> làm cho trang web trở nên tương tác hơn.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2" name="Google Shape;4368;p47">
            <a:extLst>
              <a:ext uri="{FF2B5EF4-FFF2-40B4-BE49-F238E27FC236}">
                <a16:creationId xmlns:a16="http://schemas.microsoft.com/office/drawing/2014/main" id="{C2F75932-8FC0-1B71-F8BC-CC5FA3DF3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125" y="611302"/>
            <a:ext cx="5631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al Nova" panose="020B0504020202020204" pitchFamily="34" charset="0"/>
              </a:rPr>
              <a:t>3. </a:t>
            </a:r>
            <a:r>
              <a:rPr lang="vi-VN" sz="2600" b="1">
                <a:latin typeface="Arial Nova" panose="020B0504020202020204" pitchFamily="34" charset="0"/>
              </a:rPr>
              <a:t>Thêm Tính Năng Cơ Bản Bằng JavaScript</a:t>
            </a:r>
            <a:endParaRPr sz="2600" b="1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5FF13-E3AB-3648-D5FB-2CC047864826}"/>
              </a:ext>
            </a:extLst>
          </p:cNvPr>
          <p:cNvSpPr txBox="1"/>
          <p:nvPr/>
        </p:nvSpPr>
        <p:spPr>
          <a:xfrm>
            <a:off x="1997951" y="2992792"/>
            <a:ext cx="6524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</a:rPr>
              <a:t>- </a:t>
            </a:r>
            <a:r>
              <a:rPr lang="vi-VN" sz="2400" b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 Nova" panose="020B0504020202020204" pitchFamily="34" charset="0"/>
                <a:ea typeface="PMingLiU" panose="02020500000000000000" pitchFamily="18" charset="-120"/>
              </a:rPr>
              <a:t>Xử lý sự kiện nhấn nút: </a:t>
            </a:r>
            <a:r>
              <a:rPr lang="vi-VN" sz="2400">
                <a:effectLst/>
                <a:latin typeface="Arial Nova" panose="020B0504020202020204" pitchFamily="34" charset="0"/>
                <a:ea typeface="PMingLiU" panose="02020500000000000000" pitchFamily="18" charset="-120"/>
              </a:rPr>
              <a:t>Sử dụng JavaScript để theo dõi sự kiện khi người dùng nhấn nút và thực hiện hành động tương ứng.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A746A-500E-2CA9-941B-3C48B555F5AF}"/>
              </a:ext>
            </a:extLst>
          </p:cNvPr>
          <p:cNvSpPr txBox="1"/>
          <p:nvPr/>
        </p:nvSpPr>
        <p:spPr>
          <a:xfrm>
            <a:off x="1997951" y="2490762"/>
            <a:ext cx="3568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</a:rPr>
              <a:t>Các tính năng cơ bản:</a:t>
            </a:r>
            <a:endParaRPr lang="en-US" sz="2400" dirty="0">
              <a:latin typeface="Arial Nova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5AC714-D5DE-D051-30DE-0AF95EC6164F}"/>
              </a:ext>
            </a:extLst>
          </p:cNvPr>
          <p:cNvSpPr txBox="1"/>
          <p:nvPr/>
        </p:nvSpPr>
        <p:spPr>
          <a:xfrm>
            <a:off x="1172701" y="1290380"/>
            <a:ext cx="5291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I. </a:t>
            </a:r>
            <a:r>
              <a:rPr lang="en-US" sz="2400" b="1">
                <a:latin typeface="Arial Nova" panose="020B0504020202020204" pitchFamily="34" charset="0"/>
              </a:rPr>
              <a:t>Phân tích và thiết kế hệ thống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95568-D850-BA06-0920-E22E00479ED2}"/>
              </a:ext>
            </a:extLst>
          </p:cNvPr>
          <p:cNvSpPr txBox="1"/>
          <p:nvPr/>
        </p:nvSpPr>
        <p:spPr>
          <a:xfrm>
            <a:off x="1456859" y="2156251"/>
            <a:ext cx="667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II. </a:t>
            </a:r>
            <a:r>
              <a:rPr lang="vi-VN" sz="2400" b="1">
                <a:latin typeface="Arial Nova" panose="020B0504020202020204" pitchFamily="34" charset="0"/>
              </a:rPr>
              <a:t>. Xây dựng trang web đơn giản từ đầu bằng việc kết hợp HTML, CSS và JavaScript.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1E263-328B-DEDA-4273-30864E53FA33}"/>
              </a:ext>
            </a:extLst>
          </p:cNvPr>
          <p:cNvSpPr txBox="1"/>
          <p:nvPr/>
        </p:nvSpPr>
        <p:spPr>
          <a:xfrm>
            <a:off x="1405653" y="3391454"/>
            <a:ext cx="667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III. </a:t>
            </a:r>
            <a:r>
              <a:rPr lang="en-US" sz="2400" b="1">
                <a:latin typeface="Arial Nova" panose="020B0504020202020204" pitchFamily="34" charset="0"/>
              </a:rPr>
              <a:t>Xây dựng 1 website hoàn thiện (Web động có kết nối CSDL)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32921"/>
      </p:ext>
    </p:extLst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D4578C3-6012-8249-DBC0-26A348EF6280}"/>
              </a:ext>
            </a:extLst>
          </p:cNvPr>
          <p:cNvSpPr txBox="1"/>
          <p:nvPr/>
        </p:nvSpPr>
        <p:spPr>
          <a:xfrm>
            <a:off x="1444849" y="1298672"/>
            <a:ext cx="6710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- Thay đổi nội dung động: </a:t>
            </a:r>
            <a:r>
              <a:rPr lang="en-US" sz="2400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Dựa vào sự kiện nhấn nút, chúng ta thay đổi nội dung hiển thị trên trang web một cách động.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0906F-2643-112B-6DD9-6B7E816A9879}"/>
              </a:ext>
            </a:extLst>
          </p:cNvPr>
          <p:cNvSpPr txBox="1"/>
          <p:nvPr/>
        </p:nvSpPr>
        <p:spPr>
          <a:xfrm>
            <a:off x="1444849" y="2571750"/>
            <a:ext cx="6710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00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- </a:t>
            </a:r>
            <a:r>
              <a:rPr lang="vi-VN" sz="2400" b="1" kern="100">
                <a:solidFill>
                  <a:schemeClr val="accent3">
                    <a:lumMod val="60000"/>
                    <a:lumOff val="4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Kiểm tra dữ liệu nhập từ người dùng: </a:t>
            </a:r>
            <a:r>
              <a:rPr lang="vi-VN" sz="2400" kern="100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Chúng ta đã thêm một số hàm để kiểm tra và xử lý dữ liệu nhập từ người dùng.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75;p48">
            <a:extLst>
              <a:ext uri="{FF2B5EF4-FFF2-40B4-BE49-F238E27FC236}">
                <a16:creationId xmlns:a16="http://schemas.microsoft.com/office/drawing/2014/main" id="{EB437B17-F162-9959-2EC8-774F18502AB6}"/>
              </a:ext>
            </a:extLst>
          </p:cNvPr>
          <p:cNvSpPr txBox="1">
            <a:spLocks/>
          </p:cNvSpPr>
          <p:nvPr/>
        </p:nvSpPr>
        <p:spPr>
          <a:xfrm>
            <a:off x="1546672" y="426058"/>
            <a:ext cx="6050655" cy="72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14300" indent="0"/>
            <a:r>
              <a:rPr lang="en-US" sz="2600" b="1">
                <a:latin typeface="Arial Nova" panose="020B0504020202020204" pitchFamily="34" charset="0"/>
              </a:rPr>
              <a:t>Ví dụ</a:t>
            </a:r>
            <a:endParaRPr lang="en-US" sz="2600" b="1" dirty="0">
              <a:latin typeface="Arial Nova" panose="020B0504020202020204" pitchFamily="34" charset="0"/>
            </a:endParaRPr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CA6D4CF-837C-B4D5-0112-843D14E2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53" y="1853240"/>
            <a:ext cx="4045429" cy="1516181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4F8C8E7-19E7-FB09-E433-90D62A1D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53" y="3590482"/>
            <a:ext cx="4045429" cy="713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93DC3D-DEE8-DA15-4A35-163BDC5242B7}"/>
              </a:ext>
            </a:extLst>
          </p:cNvPr>
          <p:cNvSpPr txBox="1"/>
          <p:nvPr/>
        </p:nvSpPr>
        <p:spPr>
          <a:xfrm>
            <a:off x="1406099" y="911712"/>
            <a:ext cx="6362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Nova" panose="020B0504020202020204" pitchFamily="34" charset="0"/>
              </a:rPr>
              <a:t>Sử dụng java scrips để tạo tương tác,thao tác với nội dung, kiểm tra input</a:t>
            </a:r>
            <a:endParaRPr lang="en-US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510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E442D8-E10D-B04A-8845-60E1336EBBD9}"/>
              </a:ext>
            </a:extLst>
          </p:cNvPr>
          <p:cNvSpPr txBox="1"/>
          <p:nvPr/>
        </p:nvSpPr>
        <p:spPr>
          <a:xfrm>
            <a:off x="1360914" y="545282"/>
            <a:ext cx="65736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  <a:ea typeface="PMingLiU" panose="02020500000000000000" pitchFamily="18" charset="-120"/>
              </a:rPr>
              <a:t>Hình ảnh tổng quan trang web sau khi thực hiện các phần </a:t>
            </a:r>
            <a:endParaRPr lang="en-US" sz="2600" b="1" dirty="0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8B71D-90E8-2971-1E64-783A3A6D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51" y="1595324"/>
            <a:ext cx="2581211" cy="135652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CE26CB-6B93-B8F1-5F19-9EAF9198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52" y="3186720"/>
            <a:ext cx="2581210" cy="13858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4187-F34A-05D5-A7C6-1C2ED461E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03" y="3186720"/>
            <a:ext cx="2581211" cy="135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108092-2D19-C850-C8B0-8D53F5717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903" y="1595323"/>
            <a:ext cx="2583853" cy="1356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68;p47">
            <a:extLst>
              <a:ext uri="{FF2B5EF4-FFF2-40B4-BE49-F238E27FC236}">
                <a16:creationId xmlns:a16="http://schemas.microsoft.com/office/drawing/2014/main" id="{B2DA49FB-80B9-CCC3-86E6-8F805AB61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852" y="31187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III. Xây dựng 1 website hoàn thiện (Web động có kết nối CSDL)</a:t>
            </a:r>
            <a:endParaRPr sz="2600" b="1" dirty="0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Google Shape;4369;p47">
            <a:extLst>
              <a:ext uri="{FF2B5EF4-FFF2-40B4-BE49-F238E27FC236}">
                <a16:creationId xmlns:a16="http://schemas.microsoft.com/office/drawing/2014/main" id="{7493F144-914C-1968-CB78-2A8955881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0959" y="1431315"/>
            <a:ext cx="6951285" cy="135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- </a:t>
            </a:r>
            <a:r>
              <a:rPr lang="vi-VN" sz="2400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Sử dụng JBDC trong Java để kết nối cơ sở dữ liệu đến Mysql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E7288-C731-4491-4669-A66F175FEB72}"/>
              </a:ext>
            </a:extLst>
          </p:cNvPr>
          <p:cNvSpPr txBox="1"/>
          <p:nvPr/>
        </p:nvSpPr>
        <p:spPr>
          <a:xfrm>
            <a:off x="752388" y="12670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1.</a:t>
            </a:r>
            <a:r>
              <a:rPr lang="vi-VN" sz="24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 Kết nối cơ sở dữ liệu</a:t>
            </a:r>
            <a:endParaRPr lang="en-US" sz="2400" b="1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4D8A76F-31E1-05E9-256E-3AD14E33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54" y="2571750"/>
            <a:ext cx="5541892" cy="20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710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26E4A0-3199-28C3-A751-FCC48A5C1393}"/>
              </a:ext>
            </a:extLst>
          </p:cNvPr>
          <p:cNvSpPr txBox="1"/>
          <p:nvPr/>
        </p:nvSpPr>
        <p:spPr>
          <a:xfrm>
            <a:off x="676893" y="1483357"/>
            <a:ext cx="7790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 Nova" panose="020B0504020202020204" pitchFamily="34" charset="0"/>
              </a:rPr>
              <a:t>- Một số thao tác cơ bản và truy vấn đối với cơ sở dữ liệu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1ECBC-D5BF-85B8-92CD-FACD79A7C534}"/>
              </a:ext>
            </a:extLst>
          </p:cNvPr>
          <p:cNvSpPr txBox="1"/>
          <p:nvPr/>
        </p:nvSpPr>
        <p:spPr>
          <a:xfrm>
            <a:off x="1490404" y="698527"/>
            <a:ext cx="6058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2.</a:t>
            </a:r>
            <a:r>
              <a:rPr lang="vi-VN" sz="2400" b="1">
                <a:solidFill>
                  <a:schemeClr val="tx1">
                    <a:lumMod val="50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en-US" sz="2400" b="1">
                <a:effectLst/>
                <a:latin typeface="Arial Nova" panose="020B0504020202020204" pitchFamily="34" charset="0"/>
                <a:ea typeface="Times New Roman" panose="02020603050405020304" pitchFamily="18" charset="0"/>
              </a:rPr>
              <a:t>Thức hiện truy vấn dữ liệu và thao tác với dữ liệu</a:t>
            </a:r>
            <a:endParaRPr lang="en-US" sz="2400">
              <a:effectLst/>
              <a:latin typeface="Arial Nova" panose="020B05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2400" b="1">
              <a:solidFill>
                <a:schemeClr val="tx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E1DE5FD-49E6-1DB4-61DE-17B2E01D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0" y="2113989"/>
            <a:ext cx="3025229" cy="1696551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3BAFD3DE-6D2E-5BDD-9F87-0C3EA4A4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75" y="2113989"/>
            <a:ext cx="3025229" cy="1696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118C40-88F7-4350-1601-AB46B4B3BBBB}"/>
              </a:ext>
            </a:extLst>
          </p:cNvPr>
          <p:cNvSpPr txBox="1"/>
          <p:nvPr/>
        </p:nvSpPr>
        <p:spPr>
          <a:xfrm>
            <a:off x="1417181" y="3855420"/>
            <a:ext cx="2744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Lấy tất cả thông tin sách trong csdl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115C0-580E-A775-7E8B-588FBD93AD0A}"/>
              </a:ext>
            </a:extLst>
          </p:cNvPr>
          <p:cNvSpPr txBox="1"/>
          <p:nvPr/>
        </p:nvSpPr>
        <p:spPr>
          <a:xfrm>
            <a:off x="5294488" y="3855419"/>
            <a:ext cx="2744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Tìm kiếm sách trong cơ sở dữ liệu</a:t>
            </a:r>
          </a:p>
        </p:txBody>
      </p:sp>
    </p:spTree>
    <p:extLst>
      <p:ext uri="{BB962C8B-B14F-4D97-AF65-F5344CB8AC3E}">
        <p14:creationId xmlns:p14="http://schemas.microsoft.com/office/powerpoint/2010/main" val="16897482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61A4A-F498-BBF5-A335-717541C7ECF1}"/>
              </a:ext>
            </a:extLst>
          </p:cNvPr>
          <p:cNvSpPr txBox="1"/>
          <p:nvPr/>
        </p:nvSpPr>
        <p:spPr>
          <a:xfrm>
            <a:off x="810900" y="637806"/>
            <a:ext cx="7790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 Nova" panose="020B0504020202020204" pitchFamily="34" charset="0"/>
              </a:rPr>
              <a:t> Một số thao tác cơ bản và truy vấn đối với cơ sở dữ liệu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F908183-A7CE-0BD2-F1A3-CE452083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08" y="1315964"/>
            <a:ext cx="2791144" cy="1316082"/>
          </a:xfrm>
          <a:prstGeom prst="rect">
            <a:avLst/>
          </a:prstGeom>
        </p:spPr>
      </p:pic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209A4B9-4C69-485A-73F7-6488E57DF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67" y="1315038"/>
            <a:ext cx="2791143" cy="1316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E24E88-414F-A022-B764-02A3A3B3FB60}"/>
              </a:ext>
            </a:extLst>
          </p:cNvPr>
          <p:cNvSpPr txBox="1"/>
          <p:nvPr/>
        </p:nvSpPr>
        <p:spPr>
          <a:xfrm>
            <a:off x="1958996" y="2638731"/>
            <a:ext cx="1641329" cy="27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Thêm sách vào csdl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3CFA2-3E3C-3D2F-60C0-59B6BC8F1480}"/>
              </a:ext>
            </a:extLst>
          </p:cNvPr>
          <p:cNvSpPr txBox="1"/>
          <p:nvPr/>
        </p:nvSpPr>
        <p:spPr>
          <a:xfrm>
            <a:off x="5964082" y="2631120"/>
            <a:ext cx="1220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Sửa thông tin</a:t>
            </a:r>
          </a:p>
        </p:txBody>
      </p:sp>
      <p:pic>
        <p:nvPicPr>
          <p:cNvPr id="13" name="Picture 12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DC558A02-C61E-4105-4DA6-668C2DF0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908" y="3046422"/>
            <a:ext cx="2791144" cy="13160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FDBF3E-7B84-9B8E-1B7F-FA1D8FA62DDB}"/>
              </a:ext>
            </a:extLst>
          </p:cNvPr>
          <p:cNvSpPr txBox="1"/>
          <p:nvPr/>
        </p:nvSpPr>
        <p:spPr>
          <a:xfrm>
            <a:off x="1971815" y="4384425"/>
            <a:ext cx="1641329" cy="27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Xóa sách khỏi csdl</a:t>
            </a:r>
          </a:p>
        </p:txBody>
      </p:sp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300B20F-8177-16D4-351F-6B7B7E8DD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969" y="3046422"/>
            <a:ext cx="2791143" cy="131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6D0CEA-FF81-7454-EFD3-3C66AFE7FF4F}"/>
              </a:ext>
            </a:extLst>
          </p:cNvPr>
          <p:cNvSpPr txBox="1"/>
          <p:nvPr/>
        </p:nvSpPr>
        <p:spPr>
          <a:xfrm>
            <a:off x="6118581" y="4362504"/>
            <a:ext cx="1641329" cy="27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latin typeface="Arial Nova" panose="020B0504020202020204" pitchFamily="34" charset="0"/>
              </a:rPr>
              <a:t>Cập nhật sách</a:t>
            </a:r>
          </a:p>
        </p:txBody>
      </p:sp>
    </p:spTree>
    <p:extLst>
      <p:ext uri="{BB962C8B-B14F-4D97-AF65-F5344CB8AC3E}">
        <p14:creationId xmlns:p14="http://schemas.microsoft.com/office/powerpoint/2010/main" val="41251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68;p47">
            <a:extLst>
              <a:ext uri="{FF2B5EF4-FFF2-40B4-BE49-F238E27FC236}">
                <a16:creationId xmlns:a16="http://schemas.microsoft.com/office/drawing/2014/main" id="{B2DA49FB-80B9-CCC3-86E6-8F805AB61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852" y="62488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Arial Nova" panose="020B0504020202020204" pitchFamily="34" charset="0"/>
              </a:rPr>
              <a:t>I. Phân tích và thiết kế hệ thống</a:t>
            </a:r>
            <a:endParaRPr sz="2600" b="1" dirty="0">
              <a:latin typeface="Arial Nova" panose="020B0504020202020204" pitchFamily="34" charset="0"/>
            </a:endParaRPr>
          </a:p>
        </p:txBody>
      </p:sp>
      <p:sp>
        <p:nvSpPr>
          <p:cNvPr id="5" name="Google Shape;4369;p47">
            <a:extLst>
              <a:ext uri="{FF2B5EF4-FFF2-40B4-BE49-F238E27FC236}">
                <a16:creationId xmlns:a16="http://schemas.microsoft.com/office/drawing/2014/main" id="{7493F144-914C-1968-CB78-2A8955881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7074" y="1662258"/>
            <a:ext cx="3700307" cy="1359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 Nova" panose="020B0504020202020204" pitchFamily="34" charset="0"/>
              </a:rPr>
              <a:t>-Phân tích các chức năng cơ bản của website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E7288-C731-4491-4669-A66F175FEB72}"/>
              </a:ext>
            </a:extLst>
          </p:cNvPr>
          <p:cNvSpPr txBox="1"/>
          <p:nvPr/>
        </p:nvSpPr>
        <p:spPr>
          <a:xfrm>
            <a:off x="617852" y="13299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Arial Nova" panose="020B0504020202020204" pitchFamily="34" charset="0"/>
              </a:rPr>
              <a:t>1.Phân tích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F8E8DF-DEB0-261A-488E-65AB06D61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02" y="1369570"/>
            <a:ext cx="3185339" cy="33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85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39E2B-99BB-0C04-B97A-20A4C74A345E}"/>
              </a:ext>
            </a:extLst>
          </p:cNvPr>
          <p:cNvSpPr txBox="1"/>
          <p:nvPr/>
        </p:nvSpPr>
        <p:spPr>
          <a:xfrm>
            <a:off x="3014278" y="585432"/>
            <a:ext cx="3132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b="1">
                <a:solidFill>
                  <a:srgbClr val="1F3763"/>
                </a:solidFill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2.Thiết kế hệ thống</a:t>
            </a:r>
            <a:endParaRPr lang="en-US" sz="2400" dirty="0">
              <a:solidFill>
                <a:srgbClr val="1F3763"/>
              </a:solidFill>
              <a:effectLst/>
              <a:latin typeface="Arial Nova" panose="020B05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6E4A0-3199-28C3-A751-FCC48A5C1393}"/>
              </a:ext>
            </a:extLst>
          </p:cNvPr>
          <p:cNvSpPr txBox="1"/>
          <p:nvPr/>
        </p:nvSpPr>
        <p:spPr>
          <a:xfrm>
            <a:off x="702733" y="1539446"/>
            <a:ext cx="39708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 Nova" panose="020B0504020202020204" pitchFamily="34" charset="0"/>
              </a:rPr>
              <a:t>-Gồm 2 tác nhân chính:</a:t>
            </a:r>
          </a:p>
          <a:p>
            <a:r>
              <a:rPr lang="en-US" sz="2400" b="1">
                <a:latin typeface="Arial Nova" panose="020B0504020202020204" pitchFamily="34" charset="0"/>
              </a:rPr>
              <a:t>+ Khách hàng: </a:t>
            </a:r>
            <a:r>
              <a:rPr lang="en-US" sz="2400">
                <a:latin typeface="Arial Nova" panose="020B0504020202020204" pitchFamily="34" charset="0"/>
              </a:rPr>
              <a:t>Các chức     năng chính của website</a:t>
            </a:r>
          </a:p>
          <a:p>
            <a:r>
              <a:rPr lang="en-US" sz="2400" b="1">
                <a:latin typeface="Arial Nova" panose="020B0504020202020204" pitchFamily="34" charset="0"/>
              </a:rPr>
              <a:t>+ Người quản lý: </a:t>
            </a:r>
            <a:r>
              <a:rPr lang="en-US" sz="2400">
                <a:latin typeface="Arial Nova" panose="020B0504020202020204" pitchFamily="34" charset="0"/>
              </a:rPr>
              <a:t>Quản lý tài khoản và quản lý sách </a:t>
            </a:r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DF2155BE-1497-6490-B9A3-C6981B2D6A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411965"/>
            <a:ext cx="3725333" cy="259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70A805-53CC-D818-E156-45464C92CEC3}"/>
              </a:ext>
            </a:extLst>
          </p:cNvPr>
          <p:cNvSpPr txBox="1"/>
          <p:nvPr/>
        </p:nvSpPr>
        <p:spPr>
          <a:xfrm>
            <a:off x="4927600" y="4097867"/>
            <a:ext cx="322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latin typeface="Arial Nova" panose="020B0504020202020204" pitchFamily="34" charset="0"/>
              </a:rPr>
              <a:t>Biểu đồ Use case tổng quát</a:t>
            </a:r>
          </a:p>
        </p:txBody>
      </p:sp>
    </p:spTree>
    <p:extLst>
      <p:ext uri="{BB962C8B-B14F-4D97-AF65-F5344CB8AC3E}">
        <p14:creationId xmlns:p14="http://schemas.microsoft.com/office/powerpoint/2010/main" val="22830070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20B95C-A128-DAA4-76A1-BC967134A247}"/>
              </a:ext>
            </a:extLst>
          </p:cNvPr>
          <p:cNvSpPr txBox="1"/>
          <p:nvPr/>
        </p:nvSpPr>
        <p:spPr>
          <a:xfrm>
            <a:off x="2471269" y="397640"/>
            <a:ext cx="5040967" cy="1006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 kern="100">
                <a:effectLst/>
                <a:latin typeface="Arial Nova" panose="020B05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3.Danh sách các Use case và mô tả</a:t>
            </a:r>
            <a:endParaRPr lang="en-US" sz="2400" b="1" kern="100" dirty="0">
              <a:effectLst/>
              <a:latin typeface="Arial Nova" panose="020B05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F3094-994F-B38A-82B3-82886B97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1013537"/>
            <a:ext cx="4360333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9FA6DF-6AF1-C022-2EF9-07F27C3A7D44}"/>
              </a:ext>
            </a:extLst>
          </p:cNvPr>
          <p:cNvSpPr txBox="1"/>
          <p:nvPr/>
        </p:nvSpPr>
        <p:spPr>
          <a:xfrm>
            <a:off x="3339749" y="393350"/>
            <a:ext cx="3080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00">
                <a:effectLst/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4. Đặc tả Use case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DD5D4-B132-07DF-FE30-010621A64FEB}"/>
              </a:ext>
            </a:extLst>
          </p:cNvPr>
          <p:cNvSpPr txBox="1"/>
          <p:nvPr/>
        </p:nvSpPr>
        <p:spPr>
          <a:xfrm>
            <a:off x="1155776" y="855015"/>
            <a:ext cx="489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Nova" panose="020B0504020202020204" pitchFamily="34" charset="0"/>
              </a:rPr>
              <a:t>Một số đặc tả Use case cơ bản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0D1B3-8F00-7B97-D749-8A936447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29" y="1439902"/>
            <a:ext cx="2287137" cy="1377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0D2E1-31AA-C415-541C-8A57E27F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110"/>
            <a:ext cx="2608081" cy="1515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443F3-F755-7F3C-B8B1-5D66DEF6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80" y="3122778"/>
            <a:ext cx="2327086" cy="1515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DA936-4623-8E8A-E025-CF4FB97FD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13360"/>
            <a:ext cx="2608081" cy="162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AFFD7-2DEA-FC9A-8AC8-212A8160CECC}"/>
              </a:ext>
            </a:extLst>
          </p:cNvPr>
          <p:cNvSpPr txBox="1"/>
          <p:nvPr/>
        </p:nvSpPr>
        <p:spPr>
          <a:xfrm>
            <a:off x="2625699" y="480832"/>
            <a:ext cx="4076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5. B</a:t>
            </a:r>
            <a:r>
              <a:rPr lang="en-US" sz="2400" b="1" kern="100">
                <a:effectLst/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iểu đồ hoạt động chính ( Activity chart )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D9D96-AEAA-9047-E7A2-10E35A5B49E7}"/>
              </a:ext>
            </a:extLst>
          </p:cNvPr>
          <p:cNvSpPr txBox="1"/>
          <p:nvPr/>
        </p:nvSpPr>
        <p:spPr>
          <a:xfrm>
            <a:off x="679102" y="1451958"/>
            <a:ext cx="489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Nova" panose="020B0504020202020204" pitchFamily="34" charset="0"/>
              </a:rPr>
              <a:t>Một số biểu đồ hoạt động chính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5EE1-919A-6429-8B58-177BF2C4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2" y="2193880"/>
            <a:ext cx="2060791" cy="2122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68E1E-3111-F8D9-7C48-DA7A42CC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71" y="2151239"/>
            <a:ext cx="2141426" cy="213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A1C7D-4DF1-ECA8-8344-62094E3C8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31" y="2151239"/>
            <a:ext cx="2014335" cy="2043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6486E-B2D8-A59D-B42C-121EB31C7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435" y="2233553"/>
            <a:ext cx="1919194" cy="20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4CB2BF-E0B3-1E36-1A5F-0B8C3235B48C}"/>
              </a:ext>
            </a:extLst>
          </p:cNvPr>
          <p:cNvSpPr txBox="1"/>
          <p:nvPr/>
        </p:nvSpPr>
        <p:spPr>
          <a:xfrm>
            <a:off x="2286108" y="233238"/>
            <a:ext cx="3793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6. </a:t>
            </a:r>
            <a:r>
              <a:rPr lang="vi-VN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Thiết kế cơ sở dữ liệu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C69FD-8B39-9F84-0E27-4CDCA2738245}"/>
              </a:ext>
            </a:extLst>
          </p:cNvPr>
          <p:cNvSpPr txBox="1"/>
          <p:nvPr/>
        </p:nvSpPr>
        <p:spPr>
          <a:xfrm>
            <a:off x="-37215" y="766653"/>
            <a:ext cx="6170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Nova" panose="020B0504020202020204" pitchFamily="34" charset="0"/>
              </a:rPr>
              <a:t>Gồm 3 bảng: </a:t>
            </a:r>
            <a:r>
              <a:rPr lang="en-US" sz="2400" kern="0">
                <a:effectLst/>
                <a:latin typeface="Arial Nova" panose="020B0504020202020204" pitchFamily="34" charset="0"/>
                <a:ea typeface="Times New Roman" panose="02020603050405020304" pitchFamily="18" charset="0"/>
              </a:rPr>
              <a:t>book_dtls,</a:t>
            </a:r>
            <a:r>
              <a:rPr lang="en-US" sz="2400">
                <a:effectLst/>
                <a:latin typeface="Arial Nova" panose="020B0504020202020204" pitchFamily="34" charset="0"/>
                <a:ea typeface="Times New Roman" panose="02020603050405020304" pitchFamily="18" charset="0"/>
              </a:rPr>
              <a:t>cart, user</a:t>
            </a:r>
          </a:p>
          <a:p>
            <a:pPr algn="ctr"/>
            <a:endParaRPr lang="en-US" sz="2400">
              <a:effectLst/>
              <a:latin typeface="Arial Nova" panose="020B0504020202020204" pitchFamily="34" charset="0"/>
              <a:ea typeface="Times New Roman" panose="02020603050405020304" pitchFamily="18" charset="0"/>
            </a:endParaRPr>
          </a:p>
          <a:p>
            <a:pPr algn="ctr"/>
            <a:endParaRPr lang="en-US" sz="2400" dirty="0">
              <a:latin typeface="Arial Nova" panose="020B05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005A5B-C514-0A42-E788-F9491D40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96" y="1278342"/>
            <a:ext cx="4764512" cy="112771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A22741-AE95-4809-87D8-0C65DDA3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48" y="2571750"/>
            <a:ext cx="4788007" cy="85807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5A805E-A108-2E34-EDF3-E8AD05E7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596" y="3595525"/>
            <a:ext cx="4796262" cy="11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5AC714-D5DE-D051-30DE-0AF95EC6164F}"/>
              </a:ext>
            </a:extLst>
          </p:cNvPr>
          <p:cNvSpPr txBox="1"/>
          <p:nvPr/>
        </p:nvSpPr>
        <p:spPr>
          <a:xfrm>
            <a:off x="2137820" y="901700"/>
            <a:ext cx="5291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7. Chi tiết c</a:t>
            </a:r>
            <a:r>
              <a:rPr lang="vi-VN" sz="2400" b="1" kern="100">
                <a:latin typeface="Arial Nova" panose="020B05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ác bảng</a:t>
            </a:r>
            <a:endParaRPr lang="en-US" sz="2400" b="1" dirty="0">
              <a:latin typeface="Arial Nova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E5DE-D0ED-0FE3-20C9-CBA0F32E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67" y="1498658"/>
            <a:ext cx="2345286" cy="2743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1E348-9F46-678C-19C9-7B79CF8A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7" y="1557953"/>
            <a:ext cx="2540014" cy="2616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49F54F-507A-5838-A64F-7E7D21BC9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1" y="1557953"/>
            <a:ext cx="2345286" cy="26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8985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University Webinar Certificate by Slidesgo">
  <a:themeElements>
    <a:clrScheme name="Simple Light">
      <a:dk1>
        <a:srgbClr val="3B3D62"/>
      </a:dk1>
      <a:lt1>
        <a:srgbClr val="F3DC98"/>
      </a:lt1>
      <a:dk2>
        <a:srgbClr val="E0AA9D"/>
      </a:dk2>
      <a:lt2>
        <a:srgbClr val="FFE4DE"/>
      </a:lt2>
      <a:accent1>
        <a:srgbClr val="D18048"/>
      </a:accent1>
      <a:accent2>
        <a:srgbClr val="FFFFFF"/>
      </a:accent2>
      <a:accent3>
        <a:srgbClr val="3B3D62"/>
      </a:accent3>
      <a:accent4>
        <a:srgbClr val="DABC76"/>
      </a:accent4>
      <a:accent5>
        <a:srgbClr val="E0AA9D"/>
      </a:accent5>
      <a:accent6>
        <a:srgbClr val="EFD4CE"/>
      </a:accent6>
      <a:hlink>
        <a:srgbClr val="3B3D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858</Words>
  <Application>Microsoft Office PowerPoint</Application>
  <PresentationFormat>On-screen Show (16:9)</PresentationFormat>
  <Paragraphs>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Bebas Neue</vt:lpstr>
      <vt:lpstr>Francois One</vt:lpstr>
      <vt:lpstr>Arial Nova</vt:lpstr>
      <vt:lpstr>Raleway</vt:lpstr>
      <vt:lpstr>University Webinar Certificate by Slidesgo</vt:lpstr>
      <vt:lpstr>Nhóm 2</vt:lpstr>
      <vt:lpstr>PowerPoint Presentation</vt:lpstr>
      <vt:lpstr>I. Phân tích và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Xây dựng trang web đơn giản từ đầu bằng việc kết hợp HTML, CSS và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Tạo Kiểu Cho Trang Web Bằng CSS</vt:lpstr>
      <vt:lpstr>PowerPoint Presentation</vt:lpstr>
      <vt:lpstr>Ví dụ:</vt:lpstr>
      <vt:lpstr>3. Thêm Tính Năng Cơ Bản Bằng JavaScript</vt:lpstr>
      <vt:lpstr>PowerPoint Presentation</vt:lpstr>
      <vt:lpstr>PowerPoint Presentation</vt:lpstr>
      <vt:lpstr>PowerPoint Presentation</vt:lpstr>
      <vt:lpstr>III. Xây dựng 1 website hoàn thiện (Web động có kết nối CSDL)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WEBINAR CERTIFICATE</dc:title>
  <cp:lastModifiedBy>Năng Đức</cp:lastModifiedBy>
  <cp:revision>79</cp:revision>
  <dcterms:modified xsi:type="dcterms:W3CDTF">2023-10-15T05:26:44Z</dcterms:modified>
</cp:coreProperties>
</file>